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157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36.xml" ContentType="application/vnd.openxmlformats-officedocument.presentationml.slide+xml"/>
  <Override PartName="/ppt/slideLayouts/slideLayout46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71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60.xml" ContentType="application/vnd.openxmlformats-officedocument.presentationml.slideLayout+xml"/>
  <Override PartName="/ppt/notesSlides/notesSlide16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102.xml" ContentType="application/vnd.openxmlformats-officedocument.presentationml.slideLayout+xml"/>
  <Override PartName="/ppt/notesSlides/notesSlide41.xml" ContentType="application/vnd.openxmlformats-officedocument.presentationml.notesSlide+xml"/>
  <Override PartName="/ppt/slideMasters/slideMaster8.xml" ContentType="application/vnd.openxmlformats-officedocument.presentationml.slideMaster+xml"/>
  <Override PartName="/ppt/slideMasters/slideMaster11.xml" ContentType="application/vnd.openxmlformats-officedocument.presentationml.slideMaster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Layouts/slideLayout8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0.xml" ContentType="application/vnd.openxmlformats-officedocument.them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65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143.xml" ContentType="application/vnd.openxmlformats-officedocument.presentationml.slideLayout+xml"/>
  <Override PartName="/ppt/presentation.xml" ContentType="application/vnd.openxmlformats-officedocument.presentationml.presentation.main+xml"/>
  <Override PartName="/ppt/slideMasters/slideMaster16.xml" ContentType="application/vnd.openxmlformats-officedocument.presentationml.slideMaster+xml"/>
  <Override PartName="/ppt/slides/slide22.xml" ContentType="application/vnd.openxmlformats-officedocument.presentationml.slide+xml"/>
  <Override PartName="/ppt/slideLayouts/slideLayout32.xml" ContentType="application/vnd.openxmlformats-officedocument.presentationml.slideLayout+xml"/>
  <Override PartName="/ppt/slideLayouts/slideLayout132.xml" ContentType="application/vnd.openxmlformats-officedocument.presentationml.slideLayout+xml"/>
  <Override PartName="/ppt/notesSlides/notesSlide2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2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theme/theme15.xml" ContentType="application/vnd.openxmlformats-officedocument.theme+xml"/>
  <Override PartName="/ppt/slideMasters/slideMaster5.xml" ContentType="application/vnd.openxmlformats-officedocument.presentationml.slideMaster+xml"/>
  <Override PartName="/ppt/slideLayouts/slideLayout59.xml" ContentType="application/vnd.openxmlformats-officedocument.presentationml.slideLayout+xml"/>
  <Override PartName="/ppt/theme/theme7.xml" ContentType="application/vnd.openxmlformats-officedocument.theme+xml"/>
  <Override PartName="/ppt/slideLayouts/slideLayout159.xml" ContentType="application/vnd.openxmlformats-officedocument.presentationml.slideLayout+xml"/>
  <Override PartName="/ppt/notesSlides/notesSlide4.xml" ContentType="application/vnd.openxmlformats-officedocument.presentationml.notesSlide+xml"/>
  <Override PartName="/ppt/slides/slide38.xml" ContentType="application/vnd.openxmlformats-officedocument.presentationml.slide+xml"/>
  <Override PartName="/ppt/slideLayouts/slideLayout48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73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6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slides/slide41.xml" ContentType="application/vnd.openxmlformats-officedocument.presentationml.slide+xml"/>
  <Override PartName="/ppt/slideLayouts/slideLayout51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theme/theme16.xml" ContentType="application/vnd.openxmlformats-officedocument.theme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slideMasters/slideMaster13.xml" ContentType="application/vnd.openxmlformats-officedocument.presentationml.slideMaster+xml"/>
  <Override PartName="/ppt/slideLayouts/slideLayout100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slideMasters/slideMaster6.xml" ContentType="application/vnd.openxmlformats-officedocument.presentationml.slideMaster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theme/theme12.xml" ContentType="application/vnd.openxmlformats-officedocument.them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notesSlides/notesSlide19.xml" ContentType="application/vnd.openxmlformats-officedocument.presentationml.notes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16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52.xml" ContentType="application/vnd.openxmlformats-officedocument.presentationml.slideLayout+xml"/>
  <Override PartName="/ppt/notesSlides/notesSlide37.xml" ContentType="application/vnd.openxmlformats-officedocument.presentationml.notesSlide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70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44.xml" ContentType="application/vnd.openxmlformats-officedocument.presentationml.notesSlide+xml"/>
  <Override PartName="/ppt/slideMasters/slideMaster14.xml" ContentType="application/vnd.openxmlformats-officedocument.presentationml.slideMaster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17.xml" ContentType="application/vnd.openxmlformats-officedocument.them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40.xml" ContentType="application/vnd.openxmlformats-officedocument.presentationml.notesSlide+xml"/>
  <Override PartName="/ppt/slideMasters/slideMaster7.xml" ContentType="application/vnd.openxmlformats-officedocument.presentationml.slideMaster+xml"/>
  <Override PartName="/ppt/slideMasters/slideMaster10.xml" ContentType="application/vnd.openxmlformats-officedocument.presentationml.slideMaster+xml"/>
  <Override PartName="/ppt/theme/theme9.xml" ContentType="application/vnd.openxmlformats-officedocument.theme+xml"/>
  <Override PartName="/ppt/theme/theme13.xml" ContentType="application/vnd.openxmlformats-officedocument.them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Layouts/slideLayout6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s/slide29.xml" ContentType="application/vnd.openxmlformats-officedocument.presentationml.slide+xml"/>
  <Override PartName="/ppt/slideLayouts/slideLayout39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s/slide32.xml" ContentType="application/vnd.openxmlformats-officedocument.presentationml.slide+xml"/>
  <Override PartName="/ppt/slideLayouts/slideLayout42.xml" ContentType="application/vnd.openxmlformats-officedocument.presentationml.slideLayout+xml"/>
  <Override PartName="/ppt/slideLayouts/slideLayout131.xml" ContentType="application/vnd.openxmlformats-officedocument.presentationml.slideLayout+xml"/>
  <Override PartName="/ppt/notesSlides/notesSlide34.xml" ContentType="application/vnd.openxmlformats-officedocument.presentationml.notesSlide+xml"/>
  <Override PartName="/ppt/slideMasters/slideMaster15.xml" ContentType="application/vnd.openxmlformats-officedocument.presentationml.slideMaster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20.xml" ContentType="application/vnd.openxmlformats-officedocument.presentationml.slideLayout+xml"/>
  <Override PartName="/ppt/notesSlides/notesSlide23.xml" ContentType="application/vnd.openxmlformats-officedocument.presentationml.notesSlide+xml"/>
  <Override PartName="/ppt/theme/theme14.xml" ContentType="application/vnd.openxmlformats-officedocument.theme+xml"/>
  <Override PartName="/ppt/notesSlides/notesSlide12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47.xml" ContentType="application/vnd.openxmlformats-officedocument.presentationml.slideLayout+xml"/>
  <Override PartName="/ppt/notesSlides/notesSlide3.xml" ContentType="application/vnd.openxmlformats-officedocument.presentationml.notes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3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136.xml" ContentType="application/vnd.openxmlformats-officedocument.presentationml.slideLayout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slideLayouts/slideLayout14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s/slide40.xml" ContentType="application/vnd.openxmlformats-officedocument.presentationml.slide+xml"/>
  <Override PartName="/ppt/slideLayouts/slideLayout50.xml" ContentType="application/vnd.openxmlformats-officedocument.presentationml.slideLayout+xml"/>
  <Override PartName="/ppt/notesSlides/notesSlide42.xml" ContentType="application/vnd.openxmlformats-officedocument.presentationml.notesSlide+xml"/>
  <Override PartName="/ppt/slideMasters/slideMaster9.xml" ContentType="application/vnd.openxmlformats-officedocument.presentationml.slideMaster+xml"/>
  <Override PartName="/ppt/slideMasters/slideMaster12.xml" ContentType="application/vnd.openxmlformats-officedocument.presentationml.slideMaster+xml"/>
  <Override PartName="/ppt/notesSlides/notesSlide8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slideLayouts/slideLayout99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3.xml" ContentType="application/vnd.openxmlformats-officedocument.theme+xml"/>
  <Override PartName="/ppt/slideLayouts/slideLayout55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s/slide34.xml" ContentType="application/vnd.openxmlformats-officedocument.presentationml.slide+xml"/>
  <Override PartName="/ppt/slideLayouts/slideLayout44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122.xml" ContentType="application/vnd.openxmlformats-officedocument.presentationml.slideLayout+xml"/>
  <Override PartName="/ppt/notesSlides/notesSlide25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654" r:id="rId7"/>
    <p:sldMasterId id="2147483655" r:id="rId8"/>
    <p:sldMasterId id="2147483656" r:id="rId9"/>
    <p:sldMasterId id="2147483657" r:id="rId10"/>
    <p:sldMasterId id="2147483658" r:id="rId11"/>
    <p:sldMasterId id="2147483659" r:id="rId12"/>
    <p:sldMasterId id="2147483660" r:id="rId13"/>
    <p:sldMasterId id="2147483661" r:id="rId14"/>
    <p:sldMasterId id="2147483662" r:id="rId15"/>
    <p:sldMasterId id="2147483663" r:id="rId16"/>
  </p:sldMasterIdLst>
  <p:notesMasterIdLst>
    <p:notesMasterId r:id="rId61"/>
  </p:notesMasterIdLst>
  <p:sldIdLst>
    <p:sldId id="256" r:id="rId17"/>
    <p:sldId id="257" r:id="rId18"/>
    <p:sldId id="292" r:id="rId19"/>
    <p:sldId id="258" r:id="rId20"/>
    <p:sldId id="259" r:id="rId21"/>
    <p:sldId id="260" r:id="rId22"/>
    <p:sldId id="261" r:id="rId23"/>
    <p:sldId id="293" r:id="rId24"/>
    <p:sldId id="262" r:id="rId25"/>
    <p:sldId id="263" r:id="rId26"/>
    <p:sldId id="264" r:id="rId27"/>
    <p:sldId id="295" r:id="rId28"/>
    <p:sldId id="265" r:id="rId29"/>
    <p:sldId id="266" r:id="rId30"/>
    <p:sldId id="296" r:id="rId31"/>
    <p:sldId id="297" r:id="rId32"/>
    <p:sldId id="298" r:id="rId33"/>
    <p:sldId id="299" r:id="rId34"/>
    <p:sldId id="300" r:id="rId35"/>
    <p:sldId id="301" r:id="rId36"/>
    <p:sldId id="269" r:id="rId37"/>
    <p:sldId id="270" r:id="rId38"/>
    <p:sldId id="271" r:id="rId39"/>
    <p:sldId id="272" r:id="rId40"/>
    <p:sldId id="285" r:id="rId41"/>
    <p:sldId id="286" r:id="rId42"/>
    <p:sldId id="302" r:id="rId43"/>
    <p:sldId id="287" r:id="rId44"/>
    <p:sldId id="288" r:id="rId45"/>
    <p:sldId id="289" r:id="rId46"/>
    <p:sldId id="290" r:id="rId47"/>
    <p:sldId id="291" r:id="rId48"/>
    <p:sldId id="273" r:id="rId49"/>
    <p:sldId id="274" r:id="rId50"/>
    <p:sldId id="276" r:id="rId51"/>
    <p:sldId id="275" r:id="rId52"/>
    <p:sldId id="277" r:id="rId53"/>
    <p:sldId id="278" r:id="rId54"/>
    <p:sldId id="279" r:id="rId55"/>
    <p:sldId id="280" r:id="rId56"/>
    <p:sldId id="281" r:id="rId57"/>
    <p:sldId id="282" r:id="rId58"/>
    <p:sldId id="283" r:id="rId59"/>
    <p:sldId id="284" r:id="rId60"/>
  </p:sldIdLst>
  <p:sldSz cx="10160000" cy="76200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3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3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3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3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3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3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3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3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1575" autoAdjust="0"/>
    <p:restoredTop sz="94660"/>
  </p:normalViewPr>
  <p:slideViewPr>
    <p:cSldViewPr>
      <p:cViewPr varScale="1">
        <p:scale>
          <a:sx n="66" d="100"/>
          <a:sy n="66" d="100"/>
        </p:scale>
        <p:origin x="-330" y="-114"/>
      </p:cViewPr>
      <p:guideLst>
        <p:guide orient="horz" pos="2400"/>
        <p:guide pos="320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2.xml"/><Relationship Id="rId26" Type="http://schemas.openxmlformats.org/officeDocument/2006/relationships/slide" Target="slides/slide10.xml"/><Relationship Id="rId39" Type="http://schemas.openxmlformats.org/officeDocument/2006/relationships/slide" Target="slides/slide23.xml"/><Relationship Id="rId21" Type="http://schemas.openxmlformats.org/officeDocument/2006/relationships/slide" Target="slides/slide5.xml"/><Relationship Id="rId34" Type="http://schemas.openxmlformats.org/officeDocument/2006/relationships/slide" Target="slides/slide18.xml"/><Relationship Id="rId42" Type="http://schemas.openxmlformats.org/officeDocument/2006/relationships/slide" Target="slides/slide26.xml"/><Relationship Id="rId47" Type="http://schemas.openxmlformats.org/officeDocument/2006/relationships/slide" Target="slides/slide31.xml"/><Relationship Id="rId50" Type="http://schemas.openxmlformats.org/officeDocument/2006/relationships/slide" Target="slides/slide34.xml"/><Relationship Id="rId55" Type="http://schemas.openxmlformats.org/officeDocument/2006/relationships/slide" Target="slides/slide39.xml"/><Relationship Id="rId63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4.xml"/><Relationship Id="rId29" Type="http://schemas.openxmlformats.org/officeDocument/2006/relationships/slide" Target="slides/slide13.xml"/><Relationship Id="rId41" Type="http://schemas.openxmlformats.org/officeDocument/2006/relationships/slide" Target="slides/slide25.xml"/><Relationship Id="rId54" Type="http://schemas.openxmlformats.org/officeDocument/2006/relationships/slide" Target="slides/slide38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8.xml"/><Relationship Id="rId32" Type="http://schemas.openxmlformats.org/officeDocument/2006/relationships/slide" Target="slides/slide16.xml"/><Relationship Id="rId37" Type="http://schemas.openxmlformats.org/officeDocument/2006/relationships/slide" Target="slides/slide21.xml"/><Relationship Id="rId40" Type="http://schemas.openxmlformats.org/officeDocument/2006/relationships/slide" Target="slides/slide24.xml"/><Relationship Id="rId45" Type="http://schemas.openxmlformats.org/officeDocument/2006/relationships/slide" Target="slides/slide29.xml"/><Relationship Id="rId53" Type="http://schemas.openxmlformats.org/officeDocument/2006/relationships/slide" Target="slides/slide37.xml"/><Relationship Id="rId58" Type="http://schemas.openxmlformats.org/officeDocument/2006/relationships/slide" Target="slides/slide42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7.xml"/><Relationship Id="rId28" Type="http://schemas.openxmlformats.org/officeDocument/2006/relationships/slide" Target="slides/slide12.xml"/><Relationship Id="rId36" Type="http://schemas.openxmlformats.org/officeDocument/2006/relationships/slide" Target="slides/slide20.xml"/><Relationship Id="rId49" Type="http://schemas.openxmlformats.org/officeDocument/2006/relationships/slide" Target="slides/slide33.xml"/><Relationship Id="rId57" Type="http://schemas.openxmlformats.org/officeDocument/2006/relationships/slide" Target="slides/slide41.xml"/><Relationship Id="rId61" Type="http://schemas.openxmlformats.org/officeDocument/2006/relationships/notesMaster" Target="notesMasters/notesMaster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3.xml"/><Relationship Id="rId31" Type="http://schemas.openxmlformats.org/officeDocument/2006/relationships/slide" Target="slides/slide15.xml"/><Relationship Id="rId44" Type="http://schemas.openxmlformats.org/officeDocument/2006/relationships/slide" Target="slides/slide28.xml"/><Relationship Id="rId52" Type="http://schemas.openxmlformats.org/officeDocument/2006/relationships/slide" Target="slides/slide36.xml"/><Relationship Id="rId60" Type="http://schemas.openxmlformats.org/officeDocument/2006/relationships/slide" Target="slides/slide44.xml"/><Relationship Id="rId65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6.xml"/><Relationship Id="rId27" Type="http://schemas.openxmlformats.org/officeDocument/2006/relationships/slide" Target="slides/slide11.xml"/><Relationship Id="rId30" Type="http://schemas.openxmlformats.org/officeDocument/2006/relationships/slide" Target="slides/slide14.xml"/><Relationship Id="rId35" Type="http://schemas.openxmlformats.org/officeDocument/2006/relationships/slide" Target="slides/slide19.xml"/><Relationship Id="rId43" Type="http://schemas.openxmlformats.org/officeDocument/2006/relationships/slide" Target="slides/slide27.xml"/><Relationship Id="rId48" Type="http://schemas.openxmlformats.org/officeDocument/2006/relationships/slide" Target="slides/slide32.xml"/><Relationship Id="rId56" Type="http://schemas.openxmlformats.org/officeDocument/2006/relationships/slide" Target="slides/slide40.xml"/><Relationship Id="rId64" Type="http://schemas.openxmlformats.org/officeDocument/2006/relationships/theme" Target="theme/theme1.xml"/><Relationship Id="rId8" Type="http://schemas.openxmlformats.org/officeDocument/2006/relationships/slideMaster" Target="slideMasters/slideMaster8.xml"/><Relationship Id="rId51" Type="http://schemas.openxmlformats.org/officeDocument/2006/relationships/slide" Target="slides/slide35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1.xml"/><Relationship Id="rId25" Type="http://schemas.openxmlformats.org/officeDocument/2006/relationships/slide" Target="slides/slide9.xml"/><Relationship Id="rId33" Type="http://schemas.openxmlformats.org/officeDocument/2006/relationships/slide" Target="slides/slide17.xml"/><Relationship Id="rId38" Type="http://schemas.openxmlformats.org/officeDocument/2006/relationships/slide" Target="slides/slide22.xml"/><Relationship Id="rId46" Type="http://schemas.openxmlformats.org/officeDocument/2006/relationships/slide" Target="slides/slide30.xml"/><Relationship Id="rId59" Type="http://schemas.openxmlformats.org/officeDocument/2006/relationships/slide" Target="slides/slide4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10E14E1C-E0AB-47F7-BC67-2C9DFC683E84}" type="datetimeFigureOut">
              <a:rPr lang="es-ES"/>
              <a:pPr>
                <a:defRPr/>
              </a:pPr>
              <a:t>26/03/2008</a:t>
            </a:fld>
            <a:endParaRPr 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s-E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08154031-1A82-419F-AFA0-7EC70E6AB88D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28FA3E7-E7C9-4AA0-BED9-9081E3B192D8}" type="slidenum">
              <a:rPr lang="es-ES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E685FC2-3871-4273-86C2-3DA7A2015C56}" type="slidenum">
              <a:rPr lang="es-ES"/>
              <a:pPr/>
              <a:t>10</a:t>
            </a:fld>
            <a:endParaRPr lang="es-E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BB5B91C-3B4A-4B18-BDC7-9DE5480A8FD5}" type="slidenum">
              <a:rPr lang="es-ES"/>
              <a:pPr/>
              <a:t>11</a:t>
            </a:fld>
            <a:endParaRPr lang="es-E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BB5B91C-3B4A-4B18-BDC7-9DE5480A8FD5}" type="slidenum">
              <a:rPr lang="es-ES"/>
              <a:pPr/>
              <a:t>12</a:t>
            </a:fld>
            <a:endParaRPr lang="es-E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99E9849-FC3B-4D73-A202-8A7960995541}" type="slidenum">
              <a:rPr lang="es-ES"/>
              <a:pPr/>
              <a:t>13</a:t>
            </a:fld>
            <a:endParaRPr lang="es-E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4D3DAB5-80EC-45EA-A5FD-F17066619682}" type="slidenum">
              <a:rPr lang="es-ES"/>
              <a:pPr/>
              <a:t>14</a:t>
            </a:fld>
            <a:endParaRPr lang="es-E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154031-1A82-419F-AFA0-7EC70E6AB88D}" type="slidenum">
              <a:rPr lang="es-ES" smtClean="0"/>
              <a:pPr>
                <a:defRPr/>
              </a:pPr>
              <a:t>15</a:t>
            </a:fld>
            <a:endParaRPr lang="es-E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154031-1A82-419F-AFA0-7EC70E6AB88D}" type="slidenum">
              <a:rPr lang="es-ES" smtClean="0"/>
              <a:pPr>
                <a:defRPr/>
              </a:pPr>
              <a:t>16</a:t>
            </a:fld>
            <a:endParaRPr lang="es-E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154031-1A82-419F-AFA0-7EC70E6AB88D}" type="slidenum">
              <a:rPr lang="es-ES" smtClean="0"/>
              <a:pPr>
                <a:defRPr/>
              </a:pPr>
              <a:t>17</a:t>
            </a:fld>
            <a:endParaRPr lang="es-E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154031-1A82-419F-AFA0-7EC70E6AB88D}" type="slidenum">
              <a:rPr lang="es-ES" smtClean="0"/>
              <a:pPr>
                <a:defRPr/>
              </a:pPr>
              <a:t>18</a:t>
            </a:fld>
            <a:endParaRPr lang="es-E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154031-1A82-419F-AFA0-7EC70E6AB88D}" type="slidenum">
              <a:rPr lang="es-ES" smtClean="0"/>
              <a:pPr>
                <a:defRPr/>
              </a:pPr>
              <a:t>19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3D95C36-6C71-4D9C-9D07-A5FAC20983D7}" type="slidenum">
              <a:rPr lang="es-ES"/>
              <a:pPr/>
              <a:t>2</a:t>
            </a:fld>
            <a:endParaRPr lang="es-E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154031-1A82-419F-AFA0-7EC70E6AB88D}" type="slidenum">
              <a:rPr lang="es-ES" smtClean="0"/>
              <a:pPr>
                <a:defRPr/>
              </a:pPr>
              <a:t>20</a:t>
            </a:fld>
            <a:endParaRPr lang="es-E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B288841-196D-4D2C-B7E8-2D19AFE3539C}" type="slidenum">
              <a:rPr lang="es-ES"/>
              <a:pPr/>
              <a:t>21</a:t>
            </a:fld>
            <a:endParaRPr lang="es-E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B4CAE0D-6285-45D8-AB1B-B21505DBC706}" type="slidenum">
              <a:rPr lang="es-ES"/>
              <a:pPr/>
              <a:t>22</a:t>
            </a:fld>
            <a:endParaRPr lang="es-E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0C9E7D-02BB-40E4-A66F-B730D63D2A4B}" type="slidenum">
              <a:rPr lang="es-ES"/>
              <a:pPr/>
              <a:t>23</a:t>
            </a:fld>
            <a:endParaRPr lang="es-E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8E33B48-CFB2-4E72-845E-6ABE27CFB592}" type="slidenum">
              <a:rPr lang="es-ES"/>
              <a:pPr/>
              <a:t>24</a:t>
            </a:fld>
            <a:endParaRPr lang="es-E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E9DEBB9-CCC3-4EB1-8745-FAF3A21A2B0A}" type="slidenum">
              <a:rPr lang="es-ES"/>
              <a:pPr/>
              <a:t>25</a:t>
            </a:fld>
            <a:endParaRPr lang="es-E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0D6BAB4-7B13-4D6B-9B4A-0B849776598D}" type="slidenum">
              <a:rPr lang="es-ES"/>
              <a:pPr/>
              <a:t>26</a:t>
            </a:fld>
            <a:endParaRPr lang="es-E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0D6BAB4-7B13-4D6B-9B4A-0B849776598D}" type="slidenum">
              <a:rPr lang="es-ES"/>
              <a:pPr/>
              <a:t>27</a:t>
            </a:fld>
            <a:endParaRPr lang="es-E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CC9610F-6D43-4F24-8AA0-41ED4ACD3348}" type="slidenum">
              <a:rPr lang="es-ES"/>
              <a:pPr/>
              <a:t>28</a:t>
            </a:fld>
            <a:endParaRPr lang="es-E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B9F8575-BE1B-482D-B249-9E28344267B3}" type="slidenum">
              <a:rPr lang="es-ES"/>
              <a:pPr/>
              <a:t>29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74EF638-5782-437C-B825-4CC05970DF13}" type="slidenum">
              <a:rPr lang="es-ES"/>
              <a:pPr/>
              <a:t>3</a:t>
            </a:fld>
            <a:endParaRPr lang="es-E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dirty="0" smtClean="0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40DAA44-D1BB-4218-955A-1EA232A4E301}" type="slidenum">
              <a:rPr lang="es-ES"/>
              <a:pPr/>
              <a:t>30</a:t>
            </a:fld>
            <a:endParaRPr lang="es-E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BE866FC-3D8F-44E9-9A4A-4C9F8D6A06FF}" type="slidenum">
              <a:rPr lang="es-ES"/>
              <a:pPr/>
              <a:t>31</a:t>
            </a:fld>
            <a:endParaRPr lang="es-E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59A56B1-D4CF-462B-92E9-A200D7264479}" type="slidenum">
              <a:rPr lang="es-ES"/>
              <a:pPr/>
              <a:t>32</a:t>
            </a:fld>
            <a:endParaRPr lang="es-E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F295E38-D6BA-4A85-A52E-801648D41AE6}" type="slidenum">
              <a:rPr lang="es-ES"/>
              <a:pPr/>
              <a:t>33</a:t>
            </a:fld>
            <a:endParaRPr lang="es-E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EE0A296-7DEB-418D-AFAB-EFEED646A613}" type="slidenum">
              <a:rPr lang="es-ES"/>
              <a:pPr/>
              <a:t>34</a:t>
            </a:fld>
            <a:endParaRPr lang="es-E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73B13A9-9882-4260-8378-BDDED238E27C}" type="slidenum">
              <a:rPr lang="es-ES"/>
              <a:pPr/>
              <a:t>35</a:t>
            </a:fld>
            <a:endParaRPr lang="es-E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17468E2-7861-4B34-B277-7C827A13D52D}" type="slidenum">
              <a:rPr lang="es-ES"/>
              <a:pPr/>
              <a:t>36</a:t>
            </a:fld>
            <a:endParaRPr lang="es-E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9205CA6-FF7D-48C7-A357-31F09FE20556}" type="slidenum">
              <a:rPr lang="es-ES"/>
              <a:pPr/>
              <a:t>37</a:t>
            </a:fld>
            <a:endParaRPr lang="es-E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DE8BCFA-316A-4A2F-B198-404D9EFD37E4}" type="slidenum">
              <a:rPr lang="es-ES"/>
              <a:pPr/>
              <a:t>38</a:t>
            </a:fld>
            <a:endParaRPr lang="es-E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B7F2014-9B9F-4E45-8914-29055451576B}" type="slidenum">
              <a:rPr lang="es-ES"/>
              <a:pPr/>
              <a:t>39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2C1290-09CD-4DF7-9083-FD8313A6CDAC}" type="slidenum">
              <a:rPr lang="es-ES"/>
              <a:pPr/>
              <a:t>4</a:t>
            </a:fld>
            <a:endParaRPr lang="es-E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901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8026985-DBEE-40DF-95F4-EE1611ABE483}" type="slidenum">
              <a:rPr lang="es-ES"/>
              <a:pPr/>
              <a:t>40</a:t>
            </a:fld>
            <a:endParaRPr lang="es-E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911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F0C07B2-F1EF-4047-97DD-C452380755E5}" type="slidenum">
              <a:rPr lang="es-ES"/>
              <a:pPr/>
              <a:t>41</a:t>
            </a:fld>
            <a:endParaRPr lang="es-E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921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8DA75C4-D39A-4158-ABC9-281122652275}" type="slidenum">
              <a:rPr lang="es-ES"/>
              <a:pPr/>
              <a:t>42</a:t>
            </a:fld>
            <a:endParaRPr lang="es-E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2E5AB56-89AD-48CF-8D7E-4619BABE0741}" type="slidenum">
              <a:rPr lang="es-ES"/>
              <a:pPr/>
              <a:t>43</a:t>
            </a:fld>
            <a:endParaRPr lang="es-E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942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DACE95E-3A57-4BFA-BF8B-20663DA0F39C}" type="slidenum">
              <a:rPr lang="es-ES"/>
              <a:pPr/>
              <a:t>44</a:t>
            </a:fld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8D3DDF0-E8EE-4AF9-B23E-8FE864B0173C}" type="slidenum">
              <a:rPr lang="es-ES"/>
              <a:pPr/>
              <a:t>5</a:t>
            </a:fld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E5EF141-C3F5-40D1-A73F-62B1DC99760A}" type="slidenum">
              <a:rPr lang="es-ES"/>
              <a:pPr/>
              <a:t>6</a:t>
            </a:fld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CE5F1CD-F7FE-43E1-B0ED-E01DB8C9CEB2}" type="slidenum">
              <a:rPr lang="es-ES"/>
              <a:pPr/>
              <a:t>7</a:t>
            </a:fld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16BA6BE-AF54-4116-963A-F3C1D92EDEDD}" type="slidenum">
              <a:rPr lang="es-ES"/>
              <a:pPr/>
              <a:t>8</a:t>
            </a:fld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0A8867-841E-459E-AED5-29A9442AF665}" type="slidenum">
              <a:rPr lang="es-ES"/>
              <a:pPr/>
              <a:t>9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366963"/>
            <a:ext cx="8636000" cy="16335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18000"/>
            <a:ext cx="7112000" cy="19478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DB76E5-43BC-4BCB-97B9-58F4C74F28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E5F4B5-4885-44BF-B7A3-70719C0E87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366963"/>
            <a:ext cx="8636000" cy="1633537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18000"/>
            <a:ext cx="7112000" cy="194786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4800"/>
            <a:ext cx="9144000" cy="1270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1778000"/>
            <a:ext cx="9144000" cy="5029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3275" y="4895850"/>
            <a:ext cx="8636000" cy="15144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3275" y="3228975"/>
            <a:ext cx="8636000" cy="16668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4800"/>
            <a:ext cx="9144000" cy="1270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0" y="1778000"/>
            <a:ext cx="4495800" cy="50292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56200" y="1778000"/>
            <a:ext cx="4495800" cy="50292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4800"/>
            <a:ext cx="9144000" cy="1270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704975"/>
            <a:ext cx="4489450" cy="7112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2416175"/>
            <a:ext cx="4489450" cy="43910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0963" y="1704975"/>
            <a:ext cx="4491037" cy="7112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0963" y="2416175"/>
            <a:ext cx="4491037" cy="43910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4800"/>
            <a:ext cx="9144000" cy="1270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3213"/>
            <a:ext cx="3343275" cy="129063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1925" y="303213"/>
            <a:ext cx="5680075" cy="650398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1593850"/>
            <a:ext cx="3343275" cy="52133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725" y="5334000"/>
            <a:ext cx="6096000" cy="6302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90725" y="681038"/>
            <a:ext cx="6096000" cy="457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725" y="5964238"/>
            <a:ext cx="6096000" cy="8937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4800"/>
            <a:ext cx="9144000" cy="1270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0" y="1778000"/>
            <a:ext cx="9144000" cy="50292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6000" y="101600"/>
            <a:ext cx="2286000" cy="7518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0" y="101600"/>
            <a:ext cx="6705600" cy="7518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703C7B-7044-488A-B48C-39C0760A59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6000" y="304800"/>
            <a:ext cx="2286000" cy="6502400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0" y="304800"/>
            <a:ext cx="6705600" cy="65024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366963"/>
            <a:ext cx="8636000" cy="16335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18000"/>
            <a:ext cx="7112000" cy="19478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3275" y="4895850"/>
            <a:ext cx="8636000" cy="15144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3275" y="3228975"/>
            <a:ext cx="8636000" cy="16668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2159000"/>
            <a:ext cx="1892300" cy="4470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35300" y="2159000"/>
            <a:ext cx="1892300" cy="4470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4800"/>
            <a:ext cx="9144000" cy="1270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704975"/>
            <a:ext cx="4489450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2416175"/>
            <a:ext cx="4489450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0963" y="1704975"/>
            <a:ext cx="4491037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0963" y="2416175"/>
            <a:ext cx="4491037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3213"/>
            <a:ext cx="3343275" cy="12906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1925" y="303213"/>
            <a:ext cx="5680075" cy="65039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1593850"/>
            <a:ext cx="3343275" cy="52133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725" y="5334000"/>
            <a:ext cx="6096000" cy="6302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90725" y="681038"/>
            <a:ext cx="6096000" cy="4572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725" y="5964238"/>
            <a:ext cx="6096000" cy="8937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366963"/>
            <a:ext cx="8636000" cy="16335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18000"/>
            <a:ext cx="7112000" cy="19478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499E1A-F02C-435A-8933-AEB88A3543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24700" y="203200"/>
            <a:ext cx="2044700" cy="6426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203200"/>
            <a:ext cx="5981700" cy="6426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366963"/>
            <a:ext cx="8636000" cy="16335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18000"/>
            <a:ext cx="7112000" cy="19478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3275" y="4895850"/>
            <a:ext cx="8636000" cy="15144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3275" y="3228975"/>
            <a:ext cx="8636000" cy="16668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2159000"/>
            <a:ext cx="4013200" cy="4470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56200" y="2159000"/>
            <a:ext cx="4013200" cy="4470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4800"/>
            <a:ext cx="9144000" cy="1270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704975"/>
            <a:ext cx="4489450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2416175"/>
            <a:ext cx="4489450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0963" y="1704975"/>
            <a:ext cx="4491037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0963" y="2416175"/>
            <a:ext cx="4491037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3213"/>
            <a:ext cx="3343275" cy="12906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1925" y="303213"/>
            <a:ext cx="5680075" cy="65039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1593850"/>
            <a:ext cx="3343275" cy="52133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400"/>
            </a:lvl1pPr>
          </a:lstStyle>
          <a:p>
            <a:r>
              <a:rPr lang="en-US" dirty="0" smtClean="0"/>
              <a:t>Click to edit Master title style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s-ES" dirty="0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F950AC-0C75-4FB4-8E58-513451FB57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725" y="5334000"/>
            <a:ext cx="6096000" cy="6302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90725" y="681038"/>
            <a:ext cx="6096000" cy="4572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725" y="5964238"/>
            <a:ext cx="6096000" cy="8937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24700" y="203200"/>
            <a:ext cx="2044700" cy="6426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203200"/>
            <a:ext cx="5981700" cy="6426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366963"/>
            <a:ext cx="8636000" cy="16335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18000"/>
            <a:ext cx="7112000" cy="19478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3275" y="4895850"/>
            <a:ext cx="8636000" cy="15144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3275" y="3228975"/>
            <a:ext cx="8636000" cy="16668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70600" y="2159000"/>
            <a:ext cx="1473200" cy="4470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96200" y="2159000"/>
            <a:ext cx="1473200" cy="4470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4800"/>
            <a:ext cx="9144000" cy="1270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704975"/>
            <a:ext cx="4489450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2416175"/>
            <a:ext cx="4489450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0963" y="1704975"/>
            <a:ext cx="4491037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0963" y="2416175"/>
            <a:ext cx="4491037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3275" y="4895850"/>
            <a:ext cx="8636000" cy="15144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3275" y="3228975"/>
            <a:ext cx="8636000" cy="16668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CC0F86-C0F6-49B7-AEB8-CBCC936F91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3213"/>
            <a:ext cx="3343275" cy="12906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1925" y="303213"/>
            <a:ext cx="5680075" cy="65039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1593850"/>
            <a:ext cx="3343275" cy="52133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725" y="5334000"/>
            <a:ext cx="6096000" cy="6302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90725" y="681038"/>
            <a:ext cx="6096000" cy="4572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725" y="5964238"/>
            <a:ext cx="6096000" cy="8937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24700" y="203200"/>
            <a:ext cx="2044700" cy="6426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203200"/>
            <a:ext cx="5981700" cy="6426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366963"/>
            <a:ext cx="8636000" cy="16335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18000"/>
            <a:ext cx="7112000" cy="19478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3275" y="4895850"/>
            <a:ext cx="8636000" cy="15144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3275" y="3228975"/>
            <a:ext cx="8636000" cy="16668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2159000"/>
            <a:ext cx="1892300" cy="4470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35300" y="2159000"/>
            <a:ext cx="1892300" cy="4470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4800"/>
            <a:ext cx="9144000" cy="1270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704975"/>
            <a:ext cx="4489450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2416175"/>
            <a:ext cx="4489450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0963" y="1704975"/>
            <a:ext cx="4491037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0963" y="2416175"/>
            <a:ext cx="4491037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0" y="1778000"/>
            <a:ext cx="4495800" cy="584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56200" y="1778000"/>
            <a:ext cx="4495800" cy="584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061B24-30A9-410A-9478-4543450CE2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3213"/>
            <a:ext cx="3343275" cy="12906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1925" y="303213"/>
            <a:ext cx="5680075" cy="65039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1593850"/>
            <a:ext cx="3343275" cy="52133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725" y="5334000"/>
            <a:ext cx="6096000" cy="6302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90725" y="681038"/>
            <a:ext cx="6096000" cy="4572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725" y="5964238"/>
            <a:ext cx="6096000" cy="8937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24700" y="203200"/>
            <a:ext cx="2044700" cy="6426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203200"/>
            <a:ext cx="5981700" cy="6426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366963"/>
            <a:ext cx="8636000" cy="1633537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18000"/>
            <a:ext cx="7112000" cy="19478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4800"/>
            <a:ext cx="9144000" cy="1270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3275" y="4895850"/>
            <a:ext cx="8636000" cy="15144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3275" y="3228975"/>
            <a:ext cx="8636000" cy="16668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4800"/>
            <a:ext cx="9144000" cy="1270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990600"/>
            <a:ext cx="4013200" cy="5638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56200" y="990600"/>
            <a:ext cx="4013200" cy="5638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4800"/>
            <a:ext cx="9144000" cy="1270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704975"/>
            <a:ext cx="4489450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2416175"/>
            <a:ext cx="4489450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0963" y="1704975"/>
            <a:ext cx="4491037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0963" y="2416175"/>
            <a:ext cx="4491037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4800"/>
            <a:ext cx="9144000" cy="1270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704975"/>
            <a:ext cx="4489450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2416175"/>
            <a:ext cx="4489450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0963" y="1704975"/>
            <a:ext cx="4491037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0963" y="2416175"/>
            <a:ext cx="4491037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7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33389B-23BF-465D-ACC1-739B2F2FCA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4800"/>
            <a:ext cx="9144000" cy="1270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3213"/>
            <a:ext cx="3343275" cy="129063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1925" y="303213"/>
            <a:ext cx="5680075" cy="65039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1593850"/>
            <a:ext cx="3343275" cy="52133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725" y="5334000"/>
            <a:ext cx="6096000" cy="6302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90725" y="681038"/>
            <a:ext cx="6096000" cy="4572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725" y="5964238"/>
            <a:ext cx="6096000" cy="8937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4800"/>
            <a:ext cx="9144000" cy="1270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6000" y="304800"/>
            <a:ext cx="2286000" cy="6324600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0" y="304800"/>
            <a:ext cx="6705600" cy="6324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366963"/>
            <a:ext cx="8636000" cy="16335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18000"/>
            <a:ext cx="7112000" cy="19478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3275" y="4895850"/>
            <a:ext cx="8636000" cy="15144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3275" y="3228975"/>
            <a:ext cx="8636000" cy="16668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2159000"/>
            <a:ext cx="4013200" cy="4470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56200" y="2159000"/>
            <a:ext cx="4013200" cy="4470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EF9C5E-7FF9-4D10-9B9D-2AB0ADC2F7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4800"/>
            <a:ext cx="9144000" cy="1270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704975"/>
            <a:ext cx="4489450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2416175"/>
            <a:ext cx="4489450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0963" y="1704975"/>
            <a:ext cx="4491037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0963" y="2416175"/>
            <a:ext cx="4491037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3213"/>
            <a:ext cx="3343275" cy="12906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1925" y="303213"/>
            <a:ext cx="5680075" cy="65039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1593850"/>
            <a:ext cx="3343275" cy="52133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725" y="5334000"/>
            <a:ext cx="6096000" cy="6302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90725" y="681038"/>
            <a:ext cx="6096000" cy="4572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725" y="5964238"/>
            <a:ext cx="6096000" cy="8937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24700" y="203200"/>
            <a:ext cx="2044700" cy="6426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203200"/>
            <a:ext cx="5981700" cy="6426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7CF8AF-69EE-46F1-96B4-1E967506EA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3213"/>
            <a:ext cx="3343275" cy="12906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1925" y="303213"/>
            <a:ext cx="5680075" cy="65039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1593850"/>
            <a:ext cx="3343275" cy="52133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303CF5-E049-431B-95DF-B9EA9E80A2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400"/>
            </a:lvl1pPr>
          </a:lstStyle>
          <a:p>
            <a:r>
              <a:rPr lang="en-US" dirty="0" smtClean="0"/>
              <a:t>Click to edit Master title style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s-ES" dirty="0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D81EC4-0A67-494C-849C-D8850984AE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725" y="5334000"/>
            <a:ext cx="6096000" cy="6302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90725" y="681038"/>
            <a:ext cx="6096000" cy="4572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>
              <a:sym typeface="Arial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725" y="5964238"/>
            <a:ext cx="6096000" cy="8937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65A915-AEF8-460D-A13A-D7A84C2FC4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F63EFD-09A6-4DBF-9D74-AC1D88EB89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6000" y="101600"/>
            <a:ext cx="2286000" cy="7518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0" y="101600"/>
            <a:ext cx="6705600" cy="7518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0295F2-2AC4-4E50-88AC-EE482EB69B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366963"/>
            <a:ext cx="8636000" cy="16335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18000"/>
            <a:ext cx="7112000" cy="194786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1778000"/>
            <a:ext cx="9144000" cy="5029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3275" y="4895850"/>
            <a:ext cx="8636000" cy="15144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3275" y="3228975"/>
            <a:ext cx="8636000" cy="16668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0" y="1778000"/>
            <a:ext cx="4495800" cy="50292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56200" y="1778000"/>
            <a:ext cx="4495800" cy="50292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4800"/>
            <a:ext cx="9144000" cy="1270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704975"/>
            <a:ext cx="4489450" cy="7112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2416175"/>
            <a:ext cx="4489450" cy="43910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0963" y="1704975"/>
            <a:ext cx="4491037" cy="7112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0963" y="2416175"/>
            <a:ext cx="4491037" cy="43910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3275" y="4895850"/>
            <a:ext cx="8636000" cy="15144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3275" y="3228975"/>
            <a:ext cx="8636000" cy="16668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71FADA-8549-499B-A1A9-83528D2364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3213"/>
            <a:ext cx="3343275" cy="12906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1925" y="303213"/>
            <a:ext cx="5680075" cy="650398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1593850"/>
            <a:ext cx="3343275" cy="52133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725" y="5334000"/>
            <a:ext cx="6096000" cy="6302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90725" y="681038"/>
            <a:ext cx="6096000" cy="457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725" y="5964238"/>
            <a:ext cx="6096000" cy="8937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0" y="1778000"/>
            <a:ext cx="9144000" cy="50292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6000" y="1778000"/>
            <a:ext cx="2286000" cy="5029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0" y="1778000"/>
            <a:ext cx="6705600" cy="50292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366963"/>
            <a:ext cx="8636000" cy="16335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18000"/>
            <a:ext cx="7112000" cy="19478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3275" y="4895850"/>
            <a:ext cx="8636000" cy="15144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3275" y="3228975"/>
            <a:ext cx="8636000" cy="16668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3924300"/>
            <a:ext cx="4013200" cy="88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56200" y="3924300"/>
            <a:ext cx="4013200" cy="88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4800"/>
            <a:ext cx="9144000" cy="1270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704975"/>
            <a:ext cx="4489450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2416175"/>
            <a:ext cx="4489450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0963" y="1704975"/>
            <a:ext cx="4491037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0963" y="2416175"/>
            <a:ext cx="4491037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0" y="1778000"/>
            <a:ext cx="4495800" cy="584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56200" y="1778000"/>
            <a:ext cx="4495800" cy="584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C0C96A-6328-4600-9D0C-EF360BC012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3213"/>
            <a:ext cx="3343275" cy="129063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1925" y="303213"/>
            <a:ext cx="5680075" cy="65039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1593850"/>
            <a:ext cx="3343275" cy="52133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725" y="5334000"/>
            <a:ext cx="6096000" cy="6302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90725" y="681038"/>
            <a:ext cx="6096000" cy="4572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725" y="5964238"/>
            <a:ext cx="6096000" cy="8937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24700" y="1282700"/>
            <a:ext cx="2044700" cy="353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1282700"/>
            <a:ext cx="5981700" cy="3530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366963"/>
            <a:ext cx="8636000" cy="16335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18000"/>
            <a:ext cx="7112000" cy="194786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1778000"/>
            <a:ext cx="9144000" cy="5029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3275" y="4895850"/>
            <a:ext cx="8636000" cy="15144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3275" y="3228975"/>
            <a:ext cx="8636000" cy="16668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0" y="1778000"/>
            <a:ext cx="4495800" cy="50292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56200" y="1778000"/>
            <a:ext cx="4495800" cy="50292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4800"/>
            <a:ext cx="9144000" cy="1270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704975"/>
            <a:ext cx="4489450" cy="7112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2416175"/>
            <a:ext cx="4489450" cy="43910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0963" y="1704975"/>
            <a:ext cx="4491037" cy="7112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0963" y="2416175"/>
            <a:ext cx="4491037" cy="43910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4800"/>
            <a:ext cx="9144000" cy="1270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704975"/>
            <a:ext cx="4489450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2416175"/>
            <a:ext cx="4489450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0963" y="1704975"/>
            <a:ext cx="4491037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0963" y="2416175"/>
            <a:ext cx="4491037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7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5A5E4B-4A71-4673-B08E-4AACD726E4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3213"/>
            <a:ext cx="3343275" cy="12906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1925" y="303213"/>
            <a:ext cx="5680075" cy="650398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1593850"/>
            <a:ext cx="3343275" cy="52133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725" y="5334000"/>
            <a:ext cx="6096000" cy="6302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90725" y="681038"/>
            <a:ext cx="6096000" cy="457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725" y="5964238"/>
            <a:ext cx="6096000" cy="8937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0" y="1778000"/>
            <a:ext cx="9144000" cy="50292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6000" y="1778000"/>
            <a:ext cx="2286000" cy="5308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0" y="1778000"/>
            <a:ext cx="6705600" cy="53086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366963"/>
            <a:ext cx="8636000" cy="16335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18000"/>
            <a:ext cx="7112000" cy="194786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1778000"/>
            <a:ext cx="9144000" cy="5029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3275" y="4895850"/>
            <a:ext cx="8636000" cy="15144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3275" y="3228975"/>
            <a:ext cx="8636000" cy="16668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0" y="1778000"/>
            <a:ext cx="4495800" cy="50292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56200" y="1778000"/>
            <a:ext cx="4495800" cy="50292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819DA3-A00D-4EA9-A3CB-C60E290D3E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4800"/>
            <a:ext cx="9144000" cy="1270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704975"/>
            <a:ext cx="4489450" cy="7112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2416175"/>
            <a:ext cx="4489450" cy="43910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0963" y="1704975"/>
            <a:ext cx="4491037" cy="7112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0963" y="2416175"/>
            <a:ext cx="4491037" cy="43910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3213"/>
            <a:ext cx="3343275" cy="12906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1925" y="303213"/>
            <a:ext cx="5680075" cy="650398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1593850"/>
            <a:ext cx="3343275" cy="52133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725" y="5334000"/>
            <a:ext cx="6096000" cy="6302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90725" y="681038"/>
            <a:ext cx="6096000" cy="457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725" y="5964238"/>
            <a:ext cx="6096000" cy="8937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0" y="1778000"/>
            <a:ext cx="9144000" cy="50292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6000" y="1778000"/>
            <a:ext cx="2286000" cy="5308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0" y="1778000"/>
            <a:ext cx="6705600" cy="53086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366963"/>
            <a:ext cx="8636000" cy="16335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18000"/>
            <a:ext cx="7112000" cy="19478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3275" y="4895850"/>
            <a:ext cx="8636000" cy="15144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3275" y="3228975"/>
            <a:ext cx="8636000" cy="16668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218A20-E5E0-4958-9BB4-76867FD1A6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3746500"/>
            <a:ext cx="2216150" cy="2578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63850" y="3746500"/>
            <a:ext cx="2216150" cy="2578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4800"/>
            <a:ext cx="9144000" cy="1270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704975"/>
            <a:ext cx="4489450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2416175"/>
            <a:ext cx="4489450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0963" y="1704975"/>
            <a:ext cx="4491037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0963" y="2416175"/>
            <a:ext cx="4491037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3213"/>
            <a:ext cx="3343275" cy="129063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1925" y="303213"/>
            <a:ext cx="5680075" cy="65039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1593850"/>
            <a:ext cx="3343275" cy="52133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725" y="5334000"/>
            <a:ext cx="6096000" cy="6302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90725" y="681038"/>
            <a:ext cx="6096000" cy="4572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725" y="5964238"/>
            <a:ext cx="6096000" cy="8937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933825" y="1104900"/>
            <a:ext cx="1146175" cy="5219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1104900"/>
            <a:ext cx="3286125" cy="5219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366963"/>
            <a:ext cx="8636000" cy="16335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18000"/>
            <a:ext cx="7112000" cy="19478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3213"/>
            <a:ext cx="3343275" cy="12906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1925" y="303213"/>
            <a:ext cx="5680075" cy="65039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1593850"/>
            <a:ext cx="3343275" cy="52133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55E5A9-CE48-4D23-BC50-A7961F4D3C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3275" y="4895850"/>
            <a:ext cx="8636000" cy="15144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3275" y="3228975"/>
            <a:ext cx="8636000" cy="16668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3746500"/>
            <a:ext cx="2216150" cy="2578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63850" y="3746500"/>
            <a:ext cx="2216150" cy="2578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4800"/>
            <a:ext cx="9144000" cy="1270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704975"/>
            <a:ext cx="4489450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2416175"/>
            <a:ext cx="4489450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0963" y="1704975"/>
            <a:ext cx="4491037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0963" y="2416175"/>
            <a:ext cx="4491037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3213"/>
            <a:ext cx="3343275" cy="129063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1925" y="303213"/>
            <a:ext cx="5680075" cy="65039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1593850"/>
            <a:ext cx="3343275" cy="52133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725" y="5334000"/>
            <a:ext cx="6096000" cy="6302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90725" y="681038"/>
            <a:ext cx="6096000" cy="4572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725" y="5964238"/>
            <a:ext cx="6096000" cy="8937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933825" y="1104900"/>
            <a:ext cx="1146175" cy="5219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1104900"/>
            <a:ext cx="3286125" cy="5219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366963"/>
            <a:ext cx="8636000" cy="16335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18000"/>
            <a:ext cx="7112000" cy="194786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725" y="5334000"/>
            <a:ext cx="6096000" cy="6302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90725" y="681038"/>
            <a:ext cx="6096000" cy="4572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>
              <a:sym typeface="Arial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725" y="5964238"/>
            <a:ext cx="6096000" cy="8937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F82125-A1A8-4A80-8349-8B4CC1AB86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1778000"/>
            <a:ext cx="9144000" cy="5029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3275" y="4895850"/>
            <a:ext cx="8636000" cy="15144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3275" y="3228975"/>
            <a:ext cx="8636000" cy="16668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0" y="1778000"/>
            <a:ext cx="4495800" cy="50292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56200" y="1778000"/>
            <a:ext cx="4495800" cy="50292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4800"/>
            <a:ext cx="9144000" cy="1270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704975"/>
            <a:ext cx="4489450" cy="7112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2416175"/>
            <a:ext cx="4489450" cy="43910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0963" y="1704975"/>
            <a:ext cx="4491037" cy="7112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0963" y="2416175"/>
            <a:ext cx="4491037" cy="43910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3213"/>
            <a:ext cx="3343275" cy="12906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1925" y="303213"/>
            <a:ext cx="5680075" cy="650398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1593850"/>
            <a:ext cx="3343275" cy="52133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725" y="5334000"/>
            <a:ext cx="6096000" cy="6302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90725" y="681038"/>
            <a:ext cx="6096000" cy="457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725" y="5964238"/>
            <a:ext cx="6096000" cy="8937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0" y="1778000"/>
            <a:ext cx="9144000" cy="50292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6000" y="203200"/>
            <a:ext cx="2286000" cy="660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0" y="203200"/>
            <a:ext cx="6705600" cy="6604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1.xml"/><Relationship Id="rId3" Type="http://schemas.openxmlformats.org/officeDocument/2006/relationships/slideLayout" Target="../slideLayouts/slideLayout146.xml"/><Relationship Id="rId7" Type="http://schemas.openxmlformats.org/officeDocument/2006/relationships/slideLayout" Target="../slideLayouts/slideLayout150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5.xml"/><Relationship Id="rId1" Type="http://schemas.openxmlformats.org/officeDocument/2006/relationships/slideLayout" Target="../slideLayouts/slideLayout144.xml"/><Relationship Id="rId6" Type="http://schemas.openxmlformats.org/officeDocument/2006/relationships/slideLayout" Target="../slideLayouts/slideLayout149.xml"/><Relationship Id="rId11" Type="http://schemas.openxmlformats.org/officeDocument/2006/relationships/slideLayout" Target="../slideLayouts/slideLayout154.xml"/><Relationship Id="rId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53.xml"/><Relationship Id="rId4" Type="http://schemas.openxmlformats.org/officeDocument/2006/relationships/slideLayout" Target="../slideLayouts/slideLayout147.xml"/><Relationship Id="rId9" Type="http://schemas.openxmlformats.org/officeDocument/2006/relationships/slideLayout" Target="../slideLayouts/slideLayout152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2.xml"/><Relationship Id="rId3" Type="http://schemas.openxmlformats.org/officeDocument/2006/relationships/slideLayout" Target="../slideLayouts/slideLayout157.xml"/><Relationship Id="rId7" Type="http://schemas.openxmlformats.org/officeDocument/2006/relationships/slideLayout" Target="../slideLayouts/slideLayout161.xml"/><Relationship Id="rId12" Type="http://schemas.openxmlformats.org/officeDocument/2006/relationships/theme" Target="../theme/theme15.xml"/><Relationship Id="rId2" Type="http://schemas.openxmlformats.org/officeDocument/2006/relationships/slideLayout" Target="../slideLayouts/slideLayout156.xml"/><Relationship Id="rId1" Type="http://schemas.openxmlformats.org/officeDocument/2006/relationships/slideLayout" Target="../slideLayouts/slideLayout155.xml"/><Relationship Id="rId6" Type="http://schemas.openxmlformats.org/officeDocument/2006/relationships/slideLayout" Target="../slideLayouts/slideLayout160.xml"/><Relationship Id="rId11" Type="http://schemas.openxmlformats.org/officeDocument/2006/relationships/slideLayout" Target="../slideLayouts/slideLayout165.xml"/><Relationship Id="rId5" Type="http://schemas.openxmlformats.org/officeDocument/2006/relationships/slideLayout" Target="../slideLayouts/slideLayout159.xml"/><Relationship Id="rId10" Type="http://schemas.openxmlformats.org/officeDocument/2006/relationships/slideLayout" Target="../slideLayouts/slideLayout164.xml"/><Relationship Id="rId4" Type="http://schemas.openxmlformats.org/officeDocument/2006/relationships/slideLayout" Target="../slideLayouts/slideLayout158.xml"/><Relationship Id="rId9" Type="http://schemas.openxmlformats.org/officeDocument/2006/relationships/slideLayout" Target="../slideLayouts/slideLayout16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3.xml"/><Relationship Id="rId3" Type="http://schemas.openxmlformats.org/officeDocument/2006/relationships/slideLayout" Target="../slideLayouts/slideLayout168.xml"/><Relationship Id="rId7" Type="http://schemas.openxmlformats.org/officeDocument/2006/relationships/slideLayout" Target="../slideLayouts/slideLayout172.xml"/><Relationship Id="rId12" Type="http://schemas.openxmlformats.org/officeDocument/2006/relationships/theme" Target="../theme/theme16.xml"/><Relationship Id="rId2" Type="http://schemas.openxmlformats.org/officeDocument/2006/relationships/slideLayout" Target="../slideLayouts/slideLayout167.xml"/><Relationship Id="rId1" Type="http://schemas.openxmlformats.org/officeDocument/2006/relationships/slideLayout" Target="../slideLayouts/slideLayout166.xml"/><Relationship Id="rId6" Type="http://schemas.openxmlformats.org/officeDocument/2006/relationships/slideLayout" Target="../slideLayouts/slideLayout171.xml"/><Relationship Id="rId11" Type="http://schemas.openxmlformats.org/officeDocument/2006/relationships/slideLayout" Target="../slideLayouts/slideLayout176.xml"/><Relationship Id="rId5" Type="http://schemas.openxmlformats.org/officeDocument/2006/relationships/slideLayout" Target="../slideLayouts/slideLayout170.xml"/><Relationship Id="rId10" Type="http://schemas.openxmlformats.org/officeDocument/2006/relationships/slideLayout" Target="../slideLayouts/slideLayout175.xml"/><Relationship Id="rId4" Type="http://schemas.openxmlformats.org/officeDocument/2006/relationships/slideLayout" Target="../slideLayouts/slideLayout169.xml"/><Relationship Id="rId9" Type="http://schemas.openxmlformats.org/officeDocument/2006/relationships/slideLayout" Target="../slideLayouts/slideLayout17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8000" y="101600"/>
            <a:ext cx="9144000" cy="1676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95955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Arial" charset="0"/>
              </a:rPr>
              <a:t>Click to edit Master title style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0" y="1778000"/>
            <a:ext cx="9144000" cy="584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95955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Arial" charset="0"/>
              </a:rPr>
              <a:t>Click to edit Master text styles</a:t>
            </a:r>
          </a:p>
          <a:p>
            <a:pPr lvl="1"/>
            <a:r>
              <a:rPr lang="en-US" smtClean="0">
                <a:sym typeface="Arial" charset="0"/>
              </a:rPr>
              <a:t>Second level</a:t>
            </a:r>
          </a:p>
          <a:p>
            <a:pPr lvl="2"/>
            <a:r>
              <a:rPr lang="en-US" smtClean="0">
                <a:sym typeface="Arial" charset="0"/>
              </a:rPr>
              <a:t>Third level</a:t>
            </a:r>
          </a:p>
          <a:p>
            <a:pPr lvl="3"/>
            <a:r>
              <a:rPr lang="en-US" smtClean="0">
                <a:sym typeface="Arial" charset="0"/>
              </a:rPr>
              <a:t>Fourth level</a:t>
            </a:r>
          </a:p>
          <a:p>
            <a:pPr lvl="4"/>
            <a:r>
              <a:rPr lang="en-US" smtClean="0">
                <a:sym typeface="Arial" charset="0"/>
              </a:rPr>
              <a:t>Fifth level</a:t>
            </a:r>
          </a:p>
        </p:txBody>
      </p:sp>
      <p:sp>
        <p:nvSpPr>
          <p:cNvPr id="2" name="Text Box 3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8310563" y="6938963"/>
            <a:ext cx="3111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1"/>
                </a:solidFill>
                <a:latin typeface="+mn-lt"/>
                <a:cs typeface="Arial" charset="0"/>
                <a:sym typeface="Arial" charset="0"/>
              </a:defRPr>
            </a:lvl1pPr>
          </a:lstStyle>
          <a:p>
            <a:pPr>
              <a:defRPr/>
            </a:pPr>
            <a:fld id="{21B2598E-7AA2-4858-8AB9-4A272F3DBF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ransition/>
  <p:hf hdr="0" ftr="0" dt="0"/>
  <p:txStyles>
    <p:titleStyle>
      <a:lvl1pPr marL="44450" indent="-4445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+mj-lt"/>
          <a:ea typeface="+mj-ea"/>
          <a:cs typeface="+mj-cs"/>
          <a:sym typeface="Arial" charset="0"/>
        </a:defRPr>
      </a:lvl1pPr>
      <a:lvl2pPr marL="44450" indent="-4445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2pPr>
      <a:lvl3pPr marL="44450" indent="-4445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3pPr>
      <a:lvl4pPr marL="44450" indent="-4445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4pPr>
      <a:lvl5pPr marL="44450" indent="-4445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5pPr>
      <a:lvl6pPr marL="501650" algn="ctr" rtl="0" fontAlgn="base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6pPr>
      <a:lvl7pPr marL="958850" algn="ctr" rtl="0" fontAlgn="base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7pPr>
      <a:lvl8pPr marL="1416050" algn="ctr" rtl="0" fontAlgn="base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8pPr>
      <a:lvl9pPr marL="1873250" algn="ctr" rtl="0" fontAlgn="base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9pPr>
    </p:titleStyle>
    <p:bodyStyle>
      <a:lvl1pPr marL="425450" indent="-381000" algn="l" rtl="0" eaLnBrk="0" fontAlgn="base" hangingPunct="0">
        <a:spcBef>
          <a:spcPts val="800"/>
        </a:spcBef>
        <a:spcAft>
          <a:spcPct val="0"/>
        </a:spcAft>
        <a:buSzPct val="100000"/>
        <a:buFont typeface="Thonburi" charset="0"/>
        <a:buChar char="•"/>
        <a:defRPr sz="34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1pPr>
      <a:lvl2pPr marL="819150" indent="-317500" algn="l" rtl="0" eaLnBrk="0" fontAlgn="base" hangingPunct="0">
        <a:spcBef>
          <a:spcPts val="700"/>
        </a:spcBef>
        <a:spcAft>
          <a:spcPct val="0"/>
        </a:spcAft>
        <a:buSzPct val="100000"/>
        <a:buFont typeface="Thonburi" charset="0"/>
        <a:buChar char="–"/>
        <a:defRPr sz="30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2pPr>
      <a:lvl3pPr marL="1263650" indent="-254000" algn="l" rtl="0" eaLnBrk="0" fontAlgn="base" hangingPunct="0">
        <a:spcBef>
          <a:spcPts val="600"/>
        </a:spcBef>
        <a:spcAft>
          <a:spcPct val="0"/>
        </a:spcAft>
        <a:buSzPct val="100000"/>
        <a:buFont typeface="Thonburi" charset="0"/>
        <a:buChar char="•"/>
        <a:defRPr sz="26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3pPr>
      <a:lvl4pPr marL="1771650" indent="-254000" algn="l" rtl="0" eaLnBrk="0" fontAlgn="base" hangingPunct="0">
        <a:spcBef>
          <a:spcPts val="500"/>
        </a:spcBef>
        <a:spcAft>
          <a:spcPct val="0"/>
        </a:spcAft>
        <a:buSzPct val="100000"/>
        <a:buFont typeface="Thonburi" charset="0"/>
        <a:buChar char="–"/>
        <a:defRPr sz="22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4pPr>
      <a:lvl5pPr marL="2279650" indent="-254000" algn="l" rtl="0" eaLnBrk="0" fontAlgn="base" hangingPunct="0">
        <a:spcBef>
          <a:spcPts val="500"/>
        </a:spcBef>
        <a:spcAft>
          <a:spcPct val="0"/>
        </a:spcAft>
        <a:buSzPct val="100000"/>
        <a:buFont typeface="Geeza Pro" charset="0"/>
        <a:buChar char="»"/>
        <a:defRPr sz="22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5pPr>
      <a:lvl6pPr marL="2736850" indent="-254000" algn="l" rtl="0" fontAlgn="base">
        <a:spcBef>
          <a:spcPts val="500"/>
        </a:spcBef>
        <a:spcAft>
          <a:spcPct val="0"/>
        </a:spcAft>
        <a:buSzPct val="100000"/>
        <a:buFont typeface="Geeza Pro" charset="0"/>
        <a:buChar char="»"/>
        <a:defRPr sz="22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6pPr>
      <a:lvl7pPr marL="3194050" indent="-254000" algn="l" rtl="0" fontAlgn="base">
        <a:spcBef>
          <a:spcPts val="500"/>
        </a:spcBef>
        <a:spcAft>
          <a:spcPct val="0"/>
        </a:spcAft>
        <a:buSzPct val="100000"/>
        <a:buFont typeface="Geeza Pro" charset="0"/>
        <a:buChar char="»"/>
        <a:defRPr sz="22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7pPr>
      <a:lvl8pPr marL="3651250" indent="-254000" algn="l" rtl="0" fontAlgn="base">
        <a:spcBef>
          <a:spcPts val="500"/>
        </a:spcBef>
        <a:spcAft>
          <a:spcPct val="0"/>
        </a:spcAft>
        <a:buSzPct val="100000"/>
        <a:buFont typeface="Geeza Pro" charset="0"/>
        <a:buChar char="»"/>
        <a:defRPr sz="22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8pPr>
      <a:lvl9pPr marL="4108450" indent="-254000" algn="l" rtl="0" fontAlgn="base">
        <a:spcBef>
          <a:spcPts val="500"/>
        </a:spcBef>
        <a:spcAft>
          <a:spcPct val="0"/>
        </a:spcAft>
        <a:buSzPct val="100000"/>
        <a:buFont typeface="Geeza Pro" charset="0"/>
        <a:buChar char="»"/>
        <a:defRPr sz="22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698500" indent="-444500" algn="l" rtl="0" eaLnBrk="0" fontAlgn="base" hangingPunct="0">
        <a:spcBef>
          <a:spcPts val="1800"/>
        </a:spcBef>
        <a:spcAft>
          <a:spcPct val="0"/>
        </a:spcAft>
        <a:buSzPct val="171000"/>
        <a:buFont typeface="Thonburi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041400" indent="-444500" algn="l" rtl="0" eaLnBrk="0" fontAlgn="base" hangingPunct="0">
        <a:spcBef>
          <a:spcPts val="1800"/>
        </a:spcBef>
        <a:spcAft>
          <a:spcPct val="0"/>
        </a:spcAft>
        <a:buSzPct val="171000"/>
        <a:buFont typeface="Thonburi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384300" indent="-444500" algn="l" rtl="0" eaLnBrk="0" fontAlgn="base" hangingPunct="0">
        <a:spcBef>
          <a:spcPts val="1800"/>
        </a:spcBef>
        <a:spcAft>
          <a:spcPct val="0"/>
        </a:spcAft>
        <a:buSzPct val="171000"/>
        <a:buFont typeface="Thonburi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1739900" indent="-444500" algn="l" rtl="0" eaLnBrk="0" fontAlgn="base" hangingPunct="0">
        <a:spcBef>
          <a:spcPts val="1800"/>
        </a:spcBef>
        <a:spcAft>
          <a:spcPct val="0"/>
        </a:spcAft>
        <a:buSzPct val="171000"/>
        <a:buFont typeface="Thonburi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082800" indent="-444500" algn="l" rtl="0" eaLnBrk="0" fontAlgn="base" hangingPunct="0">
        <a:spcBef>
          <a:spcPts val="1800"/>
        </a:spcBef>
        <a:spcAft>
          <a:spcPct val="0"/>
        </a:spcAft>
        <a:buSzPct val="171000"/>
        <a:buFont typeface="Thonburi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540000" indent="-444500" algn="l" rtl="0" fontAlgn="base">
        <a:spcBef>
          <a:spcPts val="1800"/>
        </a:spcBef>
        <a:spcAft>
          <a:spcPct val="0"/>
        </a:spcAft>
        <a:buSzPct val="171000"/>
        <a:buFont typeface="Thonburi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2997200" indent="-444500" algn="l" rtl="0" fontAlgn="base">
        <a:spcBef>
          <a:spcPts val="1800"/>
        </a:spcBef>
        <a:spcAft>
          <a:spcPct val="0"/>
        </a:spcAft>
        <a:buSzPct val="171000"/>
        <a:buFont typeface="Thonburi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454400" indent="-444500" algn="l" rtl="0" fontAlgn="base">
        <a:spcBef>
          <a:spcPts val="1800"/>
        </a:spcBef>
        <a:spcAft>
          <a:spcPct val="0"/>
        </a:spcAft>
        <a:buSzPct val="171000"/>
        <a:buFont typeface="Thonburi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3911600" indent="-444500" algn="l" rtl="0" fontAlgn="base">
        <a:spcBef>
          <a:spcPts val="1800"/>
        </a:spcBef>
        <a:spcAft>
          <a:spcPct val="0"/>
        </a:spcAft>
        <a:buSzPct val="171000"/>
        <a:buFont typeface="Thonburi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03200"/>
            <a:ext cx="8178800" cy="190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charset="0"/>
              </a:rPr>
              <a:t>Click to edit Master title style</a:t>
            </a: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2159000"/>
            <a:ext cx="3937000" cy="4470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charset="0"/>
              </a:rPr>
              <a:t>Click to edit Master text styles</a:t>
            </a:r>
          </a:p>
          <a:p>
            <a:pPr lvl="1"/>
            <a:r>
              <a:rPr lang="en-US" smtClean="0">
                <a:sym typeface="Gill Sans" charset="0"/>
              </a:rPr>
              <a:t>Second level</a:t>
            </a:r>
          </a:p>
          <a:p>
            <a:pPr lvl="2"/>
            <a:r>
              <a:rPr lang="en-US" smtClean="0">
                <a:sym typeface="Gill Sans" charset="0"/>
              </a:rPr>
              <a:t>Third level</a:t>
            </a:r>
          </a:p>
          <a:p>
            <a:pPr lvl="3"/>
            <a:r>
              <a:rPr lang="en-US" smtClean="0">
                <a:sym typeface="Gill Sans" charset="0"/>
              </a:rPr>
              <a:t>Fourth level</a:t>
            </a:r>
          </a:p>
          <a:p>
            <a:pPr lvl="4"/>
            <a:r>
              <a:rPr lang="en-US" smtClean="0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601663" indent="-385763" algn="l" rtl="0" eaLnBrk="0" fontAlgn="base" hangingPunct="0">
        <a:spcBef>
          <a:spcPts val="3000"/>
        </a:spcBef>
        <a:spcAft>
          <a:spcPct val="0"/>
        </a:spcAft>
        <a:buSzPct val="171000"/>
        <a:buFont typeface="Thonburi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944563" indent="-385763" algn="l" rtl="0" eaLnBrk="0" fontAlgn="base" hangingPunct="0">
        <a:spcBef>
          <a:spcPts val="3000"/>
        </a:spcBef>
        <a:spcAft>
          <a:spcPct val="0"/>
        </a:spcAft>
        <a:buSzPct val="171000"/>
        <a:buFont typeface="Thonburi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287463" indent="-385763" algn="l" rtl="0" eaLnBrk="0" fontAlgn="base" hangingPunct="0">
        <a:spcBef>
          <a:spcPts val="3000"/>
        </a:spcBef>
        <a:spcAft>
          <a:spcPct val="0"/>
        </a:spcAft>
        <a:buSzPct val="171000"/>
        <a:buFont typeface="Thonburi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1643063" indent="-385763" algn="l" rtl="0" eaLnBrk="0" fontAlgn="base" hangingPunct="0">
        <a:spcBef>
          <a:spcPts val="3000"/>
        </a:spcBef>
        <a:spcAft>
          <a:spcPct val="0"/>
        </a:spcAft>
        <a:buSzPct val="171000"/>
        <a:buFont typeface="Thonburi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1985963" indent="-385763" algn="l" rtl="0" eaLnBrk="0" fontAlgn="base" hangingPunct="0">
        <a:spcBef>
          <a:spcPts val="3000"/>
        </a:spcBef>
        <a:spcAft>
          <a:spcPct val="0"/>
        </a:spcAft>
        <a:buSzPct val="171000"/>
        <a:buFont typeface="Thonburi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443163" indent="-385763" algn="l" rtl="0" fontAlgn="base">
        <a:spcBef>
          <a:spcPts val="3000"/>
        </a:spcBef>
        <a:spcAft>
          <a:spcPct val="0"/>
        </a:spcAft>
        <a:buSzPct val="171000"/>
        <a:buFont typeface="Thonburi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2900363" indent="-385763" algn="l" rtl="0" fontAlgn="base">
        <a:spcBef>
          <a:spcPts val="3000"/>
        </a:spcBef>
        <a:spcAft>
          <a:spcPct val="0"/>
        </a:spcAft>
        <a:buSzPct val="171000"/>
        <a:buFont typeface="Thonburi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357563" indent="-385763" algn="l" rtl="0" fontAlgn="base">
        <a:spcBef>
          <a:spcPts val="3000"/>
        </a:spcBef>
        <a:spcAft>
          <a:spcPct val="0"/>
        </a:spcAft>
        <a:buSzPct val="171000"/>
        <a:buFont typeface="Thonburi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3814763" indent="-385763" algn="l" rtl="0" fontAlgn="base">
        <a:spcBef>
          <a:spcPts val="3000"/>
        </a:spcBef>
        <a:spcAft>
          <a:spcPct val="0"/>
        </a:spcAft>
        <a:buSzPct val="171000"/>
        <a:buFont typeface="Thonburi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03200"/>
            <a:ext cx="8178800" cy="190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charset="0"/>
              </a:rPr>
              <a:t>Click to edit Master title style</a:t>
            </a: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2159000"/>
            <a:ext cx="8178800" cy="4470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charset="0"/>
              </a:rPr>
              <a:t>Click to edit Master text styles</a:t>
            </a:r>
          </a:p>
          <a:p>
            <a:pPr lvl="1"/>
            <a:r>
              <a:rPr lang="en-US" smtClean="0">
                <a:sym typeface="Gill Sans" charset="0"/>
              </a:rPr>
              <a:t>Second level</a:t>
            </a:r>
          </a:p>
          <a:p>
            <a:pPr lvl="2"/>
            <a:r>
              <a:rPr lang="en-US" smtClean="0">
                <a:sym typeface="Gill Sans" charset="0"/>
              </a:rPr>
              <a:t>Third level</a:t>
            </a:r>
          </a:p>
          <a:p>
            <a:pPr lvl="3"/>
            <a:r>
              <a:rPr lang="en-US" smtClean="0">
                <a:sym typeface="Gill Sans" charset="0"/>
              </a:rPr>
              <a:t>Fourth level</a:t>
            </a:r>
          </a:p>
          <a:p>
            <a:pPr lvl="4"/>
            <a:r>
              <a:rPr lang="en-US" smtClean="0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601663" indent="-385763" algn="l" rtl="0" eaLnBrk="0" fontAlgn="base" hangingPunct="0">
        <a:spcBef>
          <a:spcPts val="3000"/>
        </a:spcBef>
        <a:spcAft>
          <a:spcPct val="0"/>
        </a:spcAft>
        <a:buSzPct val="171000"/>
        <a:buFont typeface="Thonburi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944563" indent="-385763" algn="l" rtl="0" eaLnBrk="0" fontAlgn="base" hangingPunct="0">
        <a:spcBef>
          <a:spcPts val="3000"/>
        </a:spcBef>
        <a:spcAft>
          <a:spcPct val="0"/>
        </a:spcAft>
        <a:buSzPct val="171000"/>
        <a:buFont typeface="Thonburi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287463" indent="-385763" algn="l" rtl="0" eaLnBrk="0" fontAlgn="base" hangingPunct="0">
        <a:spcBef>
          <a:spcPts val="3000"/>
        </a:spcBef>
        <a:spcAft>
          <a:spcPct val="0"/>
        </a:spcAft>
        <a:buSzPct val="171000"/>
        <a:buFont typeface="Thonburi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1643063" indent="-385763" algn="l" rtl="0" eaLnBrk="0" fontAlgn="base" hangingPunct="0">
        <a:spcBef>
          <a:spcPts val="3000"/>
        </a:spcBef>
        <a:spcAft>
          <a:spcPct val="0"/>
        </a:spcAft>
        <a:buSzPct val="171000"/>
        <a:buFont typeface="Thonburi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1985963" indent="-385763" algn="l" rtl="0" eaLnBrk="0" fontAlgn="base" hangingPunct="0">
        <a:spcBef>
          <a:spcPts val="3000"/>
        </a:spcBef>
        <a:spcAft>
          <a:spcPct val="0"/>
        </a:spcAft>
        <a:buSzPct val="171000"/>
        <a:buFont typeface="Thonburi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443163" indent="-385763" algn="l" rtl="0" fontAlgn="base">
        <a:spcBef>
          <a:spcPts val="3000"/>
        </a:spcBef>
        <a:spcAft>
          <a:spcPct val="0"/>
        </a:spcAft>
        <a:buSzPct val="171000"/>
        <a:buFont typeface="Thonburi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2900363" indent="-385763" algn="l" rtl="0" fontAlgn="base">
        <a:spcBef>
          <a:spcPts val="3000"/>
        </a:spcBef>
        <a:spcAft>
          <a:spcPct val="0"/>
        </a:spcAft>
        <a:buSzPct val="171000"/>
        <a:buFont typeface="Thonburi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357563" indent="-385763" algn="l" rtl="0" fontAlgn="base">
        <a:spcBef>
          <a:spcPts val="3000"/>
        </a:spcBef>
        <a:spcAft>
          <a:spcPct val="0"/>
        </a:spcAft>
        <a:buSzPct val="171000"/>
        <a:buFont typeface="Thonburi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3814763" indent="-385763" algn="l" rtl="0" fontAlgn="base">
        <a:spcBef>
          <a:spcPts val="3000"/>
        </a:spcBef>
        <a:spcAft>
          <a:spcPct val="0"/>
        </a:spcAft>
        <a:buSzPct val="171000"/>
        <a:buFont typeface="Thonburi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03200"/>
            <a:ext cx="8178800" cy="190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charset="0"/>
              </a:rPr>
              <a:t>Click to edit Master title style</a:t>
            </a: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70600" y="2159000"/>
            <a:ext cx="3098800" cy="4470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charset="0"/>
              </a:rPr>
              <a:t>Click to edit Master text styles</a:t>
            </a:r>
          </a:p>
          <a:p>
            <a:pPr lvl="1"/>
            <a:r>
              <a:rPr lang="en-US" smtClean="0">
                <a:sym typeface="Gill Sans" charset="0"/>
              </a:rPr>
              <a:t>Second level</a:t>
            </a:r>
          </a:p>
          <a:p>
            <a:pPr lvl="2"/>
            <a:r>
              <a:rPr lang="en-US" smtClean="0">
                <a:sym typeface="Gill Sans" charset="0"/>
              </a:rPr>
              <a:t>Third level</a:t>
            </a:r>
          </a:p>
          <a:p>
            <a:pPr lvl="3"/>
            <a:r>
              <a:rPr lang="en-US" smtClean="0">
                <a:sym typeface="Gill Sans" charset="0"/>
              </a:rPr>
              <a:t>Fourth level</a:t>
            </a:r>
          </a:p>
          <a:p>
            <a:pPr lvl="4"/>
            <a:r>
              <a:rPr lang="en-US" smtClean="0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601663" indent="-385763" algn="l" rtl="0" eaLnBrk="0" fontAlgn="base" hangingPunct="0">
        <a:spcBef>
          <a:spcPts val="3000"/>
        </a:spcBef>
        <a:spcAft>
          <a:spcPct val="0"/>
        </a:spcAft>
        <a:buSzPct val="171000"/>
        <a:buFont typeface="Thonburi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944563" indent="-385763" algn="l" rtl="0" eaLnBrk="0" fontAlgn="base" hangingPunct="0">
        <a:spcBef>
          <a:spcPts val="3000"/>
        </a:spcBef>
        <a:spcAft>
          <a:spcPct val="0"/>
        </a:spcAft>
        <a:buSzPct val="171000"/>
        <a:buFont typeface="Thonburi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287463" indent="-385763" algn="l" rtl="0" eaLnBrk="0" fontAlgn="base" hangingPunct="0">
        <a:spcBef>
          <a:spcPts val="3000"/>
        </a:spcBef>
        <a:spcAft>
          <a:spcPct val="0"/>
        </a:spcAft>
        <a:buSzPct val="171000"/>
        <a:buFont typeface="Thonburi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1643063" indent="-385763" algn="l" rtl="0" eaLnBrk="0" fontAlgn="base" hangingPunct="0">
        <a:spcBef>
          <a:spcPts val="3000"/>
        </a:spcBef>
        <a:spcAft>
          <a:spcPct val="0"/>
        </a:spcAft>
        <a:buSzPct val="171000"/>
        <a:buFont typeface="Thonburi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1985963" indent="-385763" algn="l" rtl="0" eaLnBrk="0" fontAlgn="base" hangingPunct="0">
        <a:spcBef>
          <a:spcPts val="3000"/>
        </a:spcBef>
        <a:spcAft>
          <a:spcPct val="0"/>
        </a:spcAft>
        <a:buSzPct val="171000"/>
        <a:buFont typeface="Thonburi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443163" indent="-385763" algn="l" rtl="0" fontAlgn="base">
        <a:spcBef>
          <a:spcPts val="3000"/>
        </a:spcBef>
        <a:spcAft>
          <a:spcPct val="0"/>
        </a:spcAft>
        <a:buSzPct val="171000"/>
        <a:buFont typeface="Thonburi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2900363" indent="-385763" algn="l" rtl="0" fontAlgn="base">
        <a:spcBef>
          <a:spcPts val="3000"/>
        </a:spcBef>
        <a:spcAft>
          <a:spcPct val="0"/>
        </a:spcAft>
        <a:buSzPct val="171000"/>
        <a:buFont typeface="Thonburi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357563" indent="-385763" algn="l" rtl="0" fontAlgn="base">
        <a:spcBef>
          <a:spcPts val="3000"/>
        </a:spcBef>
        <a:spcAft>
          <a:spcPct val="0"/>
        </a:spcAft>
        <a:buSzPct val="171000"/>
        <a:buFont typeface="Thonburi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3814763" indent="-385763" algn="l" rtl="0" fontAlgn="base">
        <a:spcBef>
          <a:spcPts val="3000"/>
        </a:spcBef>
        <a:spcAft>
          <a:spcPct val="0"/>
        </a:spcAft>
        <a:buSzPct val="171000"/>
        <a:buFont typeface="Thonburi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03200"/>
            <a:ext cx="8178800" cy="190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charset="0"/>
              </a:rPr>
              <a:t>Click to edit Master title style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2159000"/>
            <a:ext cx="3937000" cy="4470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charset="0"/>
              </a:rPr>
              <a:t>Click to edit Master text styles</a:t>
            </a:r>
          </a:p>
          <a:p>
            <a:pPr lvl="1"/>
            <a:r>
              <a:rPr lang="en-US" smtClean="0">
                <a:sym typeface="Gill Sans" charset="0"/>
              </a:rPr>
              <a:t>Second level</a:t>
            </a:r>
          </a:p>
          <a:p>
            <a:pPr lvl="2"/>
            <a:r>
              <a:rPr lang="en-US" smtClean="0">
                <a:sym typeface="Gill Sans" charset="0"/>
              </a:rPr>
              <a:t>Third level</a:t>
            </a:r>
          </a:p>
          <a:p>
            <a:pPr lvl="3"/>
            <a:r>
              <a:rPr lang="en-US" smtClean="0">
                <a:sym typeface="Gill Sans" charset="0"/>
              </a:rPr>
              <a:t>Fourth level</a:t>
            </a:r>
          </a:p>
          <a:p>
            <a:pPr lvl="4"/>
            <a:r>
              <a:rPr lang="en-US" smtClean="0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808" r:id="rId2"/>
    <p:sldLayoutId id="2147483809" r:id="rId3"/>
    <p:sldLayoutId id="2147483810" r:id="rId4"/>
    <p:sldLayoutId id="2147483811" r:id="rId5"/>
    <p:sldLayoutId id="2147483812" r:id="rId6"/>
    <p:sldLayoutId id="2147483813" r:id="rId7"/>
    <p:sldLayoutId id="2147483814" r:id="rId8"/>
    <p:sldLayoutId id="2147483815" r:id="rId9"/>
    <p:sldLayoutId id="2147483816" r:id="rId10"/>
    <p:sldLayoutId id="2147483817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601663" indent="-385763" algn="l" rtl="0" eaLnBrk="0" fontAlgn="base" hangingPunct="0">
        <a:spcBef>
          <a:spcPts val="3000"/>
        </a:spcBef>
        <a:spcAft>
          <a:spcPct val="0"/>
        </a:spcAft>
        <a:buSzPct val="171000"/>
        <a:buFont typeface="Thonburi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944563" indent="-385763" algn="l" rtl="0" eaLnBrk="0" fontAlgn="base" hangingPunct="0">
        <a:spcBef>
          <a:spcPts val="3000"/>
        </a:spcBef>
        <a:spcAft>
          <a:spcPct val="0"/>
        </a:spcAft>
        <a:buSzPct val="171000"/>
        <a:buFont typeface="Thonburi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287463" indent="-385763" algn="l" rtl="0" eaLnBrk="0" fontAlgn="base" hangingPunct="0">
        <a:spcBef>
          <a:spcPts val="3000"/>
        </a:spcBef>
        <a:spcAft>
          <a:spcPct val="0"/>
        </a:spcAft>
        <a:buSzPct val="171000"/>
        <a:buFont typeface="Thonburi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1643063" indent="-385763" algn="l" rtl="0" eaLnBrk="0" fontAlgn="base" hangingPunct="0">
        <a:spcBef>
          <a:spcPts val="3000"/>
        </a:spcBef>
        <a:spcAft>
          <a:spcPct val="0"/>
        </a:spcAft>
        <a:buSzPct val="171000"/>
        <a:buFont typeface="Thonburi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1985963" indent="-385763" algn="l" rtl="0" eaLnBrk="0" fontAlgn="base" hangingPunct="0">
        <a:spcBef>
          <a:spcPts val="3000"/>
        </a:spcBef>
        <a:spcAft>
          <a:spcPct val="0"/>
        </a:spcAft>
        <a:buSzPct val="171000"/>
        <a:buFont typeface="Thonburi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443163" indent="-385763" algn="l" rtl="0" fontAlgn="base">
        <a:spcBef>
          <a:spcPts val="3000"/>
        </a:spcBef>
        <a:spcAft>
          <a:spcPct val="0"/>
        </a:spcAft>
        <a:buSzPct val="171000"/>
        <a:buFont typeface="Thonburi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2900363" indent="-385763" algn="l" rtl="0" fontAlgn="base">
        <a:spcBef>
          <a:spcPts val="3000"/>
        </a:spcBef>
        <a:spcAft>
          <a:spcPct val="0"/>
        </a:spcAft>
        <a:buSzPct val="171000"/>
        <a:buFont typeface="Thonburi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357563" indent="-385763" algn="l" rtl="0" fontAlgn="base">
        <a:spcBef>
          <a:spcPts val="3000"/>
        </a:spcBef>
        <a:spcAft>
          <a:spcPct val="0"/>
        </a:spcAft>
        <a:buSzPct val="171000"/>
        <a:buFont typeface="Thonburi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3814763" indent="-385763" algn="l" rtl="0" fontAlgn="base">
        <a:spcBef>
          <a:spcPts val="3000"/>
        </a:spcBef>
        <a:spcAft>
          <a:spcPct val="0"/>
        </a:spcAft>
        <a:buSzPct val="171000"/>
        <a:buFont typeface="Thonburi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990600"/>
            <a:ext cx="8178800" cy="5638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charset="0"/>
              </a:rPr>
              <a:t>Click to edit Master text styles</a:t>
            </a:r>
          </a:p>
          <a:p>
            <a:pPr lvl="1"/>
            <a:r>
              <a:rPr lang="en-US" smtClean="0">
                <a:sym typeface="Gill Sans" charset="0"/>
              </a:rPr>
              <a:t>Second level</a:t>
            </a:r>
          </a:p>
          <a:p>
            <a:pPr lvl="2"/>
            <a:r>
              <a:rPr lang="en-US" smtClean="0">
                <a:sym typeface="Gill Sans" charset="0"/>
              </a:rPr>
              <a:t>Third level</a:t>
            </a:r>
          </a:p>
          <a:p>
            <a:pPr lvl="3"/>
            <a:r>
              <a:rPr lang="en-US" smtClean="0">
                <a:sym typeface="Gill Sans" charset="0"/>
              </a:rPr>
              <a:t>Fourth level</a:t>
            </a:r>
          </a:p>
          <a:p>
            <a:pPr lvl="4"/>
            <a:r>
              <a:rPr lang="en-US" smtClean="0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819" r:id="rId2"/>
    <p:sldLayoutId id="2147483820" r:id="rId3"/>
    <p:sldLayoutId id="2147483821" r:id="rId4"/>
    <p:sldLayoutId id="2147483822" r:id="rId5"/>
    <p:sldLayoutId id="2147483823" r:id="rId6"/>
    <p:sldLayoutId id="2147483824" r:id="rId7"/>
    <p:sldLayoutId id="2147483825" r:id="rId8"/>
    <p:sldLayoutId id="2147483826" r:id="rId9"/>
    <p:sldLayoutId id="2147483827" r:id="rId10"/>
    <p:sldLayoutId id="2147483828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660400" indent="-444500" algn="l" rtl="0" eaLnBrk="0" fontAlgn="base" hangingPunct="0">
        <a:spcBef>
          <a:spcPts val="3700"/>
        </a:spcBef>
        <a:spcAft>
          <a:spcPct val="0"/>
        </a:spcAft>
        <a:buSzPct val="171000"/>
        <a:buFont typeface="Thonburi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003300" indent="-444500" algn="l" rtl="0" eaLnBrk="0" fontAlgn="base" hangingPunct="0">
        <a:spcBef>
          <a:spcPts val="3700"/>
        </a:spcBef>
        <a:spcAft>
          <a:spcPct val="0"/>
        </a:spcAft>
        <a:buSzPct val="171000"/>
        <a:buFont typeface="Thonburi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346200" indent="-444500" algn="l" rtl="0" eaLnBrk="0" fontAlgn="base" hangingPunct="0">
        <a:spcBef>
          <a:spcPts val="3700"/>
        </a:spcBef>
        <a:spcAft>
          <a:spcPct val="0"/>
        </a:spcAft>
        <a:buSzPct val="171000"/>
        <a:buFont typeface="Thonburi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1701800" indent="-444500" algn="l" rtl="0" eaLnBrk="0" fontAlgn="base" hangingPunct="0">
        <a:spcBef>
          <a:spcPts val="3700"/>
        </a:spcBef>
        <a:spcAft>
          <a:spcPct val="0"/>
        </a:spcAft>
        <a:buSzPct val="171000"/>
        <a:buFont typeface="Thonburi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044700" indent="-444500" algn="l" rtl="0" eaLnBrk="0" fontAlgn="base" hangingPunct="0">
        <a:spcBef>
          <a:spcPts val="3700"/>
        </a:spcBef>
        <a:spcAft>
          <a:spcPct val="0"/>
        </a:spcAft>
        <a:buSzPct val="171000"/>
        <a:buFont typeface="Thonburi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501900" indent="-444500" algn="l" rtl="0" fontAlgn="base">
        <a:spcBef>
          <a:spcPts val="3700"/>
        </a:spcBef>
        <a:spcAft>
          <a:spcPct val="0"/>
        </a:spcAft>
        <a:buSzPct val="171000"/>
        <a:buFont typeface="Thonburi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2959100" indent="-444500" algn="l" rtl="0" fontAlgn="base">
        <a:spcBef>
          <a:spcPts val="3700"/>
        </a:spcBef>
        <a:spcAft>
          <a:spcPct val="0"/>
        </a:spcAft>
        <a:buSzPct val="171000"/>
        <a:buFont typeface="Thonburi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416300" indent="-444500" algn="l" rtl="0" fontAlgn="base">
        <a:spcBef>
          <a:spcPts val="3700"/>
        </a:spcBef>
        <a:spcAft>
          <a:spcPct val="0"/>
        </a:spcAft>
        <a:buSzPct val="171000"/>
        <a:buFont typeface="Thonburi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3873500" indent="-444500" algn="l" rtl="0" fontAlgn="base">
        <a:spcBef>
          <a:spcPts val="3700"/>
        </a:spcBef>
        <a:spcAft>
          <a:spcPct val="0"/>
        </a:spcAft>
        <a:buSzPct val="171000"/>
        <a:buFont typeface="Thonburi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03200"/>
            <a:ext cx="8178800" cy="190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charset="0"/>
              </a:rPr>
              <a:t>Click to edit Master title style</a:t>
            </a: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2159000"/>
            <a:ext cx="8178800" cy="4470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charset="0"/>
              </a:rPr>
              <a:t>Click to edit Master text styles</a:t>
            </a:r>
          </a:p>
          <a:p>
            <a:pPr lvl="1"/>
            <a:r>
              <a:rPr lang="en-US" smtClean="0">
                <a:sym typeface="Gill Sans" charset="0"/>
              </a:rPr>
              <a:t>Second level</a:t>
            </a:r>
          </a:p>
          <a:p>
            <a:pPr lvl="2"/>
            <a:r>
              <a:rPr lang="en-US" smtClean="0">
                <a:sym typeface="Gill Sans" charset="0"/>
              </a:rPr>
              <a:t>Third level</a:t>
            </a:r>
          </a:p>
          <a:p>
            <a:pPr lvl="3"/>
            <a:r>
              <a:rPr lang="en-US" smtClean="0">
                <a:sym typeface="Gill Sans" charset="0"/>
              </a:rPr>
              <a:t>Fourth level</a:t>
            </a:r>
          </a:p>
          <a:p>
            <a:pPr lvl="4"/>
            <a:r>
              <a:rPr lang="en-US" smtClean="0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660400" indent="-444500" algn="l" rtl="0" eaLnBrk="0" fontAlgn="base" hangingPunct="0">
        <a:spcBef>
          <a:spcPts val="1800"/>
        </a:spcBef>
        <a:spcAft>
          <a:spcPct val="0"/>
        </a:spcAft>
        <a:buSzPct val="171000"/>
        <a:buFont typeface="Thonburi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003300" indent="-444500" algn="l" rtl="0" eaLnBrk="0" fontAlgn="base" hangingPunct="0">
        <a:spcBef>
          <a:spcPts val="1800"/>
        </a:spcBef>
        <a:spcAft>
          <a:spcPct val="0"/>
        </a:spcAft>
        <a:buSzPct val="171000"/>
        <a:buFont typeface="Thonburi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346200" indent="-444500" algn="l" rtl="0" eaLnBrk="0" fontAlgn="base" hangingPunct="0">
        <a:spcBef>
          <a:spcPts val="1800"/>
        </a:spcBef>
        <a:spcAft>
          <a:spcPct val="0"/>
        </a:spcAft>
        <a:buSzPct val="171000"/>
        <a:buFont typeface="Thonburi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1701800" indent="-444500" algn="l" rtl="0" eaLnBrk="0" fontAlgn="base" hangingPunct="0">
        <a:spcBef>
          <a:spcPts val="1800"/>
        </a:spcBef>
        <a:spcAft>
          <a:spcPct val="0"/>
        </a:spcAft>
        <a:buSzPct val="171000"/>
        <a:buFont typeface="Thonburi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044700" indent="-444500" algn="l" rtl="0" eaLnBrk="0" fontAlgn="base" hangingPunct="0">
        <a:spcBef>
          <a:spcPts val="1800"/>
        </a:spcBef>
        <a:spcAft>
          <a:spcPct val="0"/>
        </a:spcAft>
        <a:buSzPct val="171000"/>
        <a:buFont typeface="Thonburi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501900" indent="-444500" algn="l" rtl="0" fontAlgn="base">
        <a:spcBef>
          <a:spcPts val="1800"/>
        </a:spcBef>
        <a:spcAft>
          <a:spcPct val="0"/>
        </a:spcAft>
        <a:buSzPct val="171000"/>
        <a:buFont typeface="Thonburi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2959100" indent="-444500" algn="l" rtl="0" fontAlgn="base">
        <a:spcBef>
          <a:spcPts val="1800"/>
        </a:spcBef>
        <a:spcAft>
          <a:spcPct val="0"/>
        </a:spcAft>
        <a:buSzPct val="171000"/>
        <a:buFont typeface="Thonburi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416300" indent="-444500" algn="l" rtl="0" fontAlgn="base">
        <a:spcBef>
          <a:spcPts val="1800"/>
        </a:spcBef>
        <a:spcAft>
          <a:spcPct val="0"/>
        </a:spcAft>
        <a:buSzPct val="171000"/>
        <a:buFont typeface="Thonburi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3873500" indent="-444500" algn="l" rtl="0" fontAlgn="base">
        <a:spcBef>
          <a:spcPts val="1800"/>
        </a:spcBef>
        <a:spcAft>
          <a:spcPct val="0"/>
        </a:spcAft>
        <a:buSzPct val="171000"/>
        <a:buFont typeface="Thonburi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8000" y="101600"/>
            <a:ext cx="9144000" cy="1676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95955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Arial" charset="0"/>
              </a:rPr>
              <a:t>Click to edit Master title style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0" y="1778000"/>
            <a:ext cx="9144000" cy="584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95955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Arial" charset="0"/>
              </a:rPr>
              <a:t>Click to edit Master text styles</a:t>
            </a:r>
          </a:p>
          <a:p>
            <a:pPr lvl="1"/>
            <a:r>
              <a:rPr lang="en-US" smtClean="0">
                <a:sym typeface="Arial" charset="0"/>
              </a:rPr>
              <a:t>Second level</a:t>
            </a:r>
          </a:p>
          <a:p>
            <a:pPr lvl="2"/>
            <a:r>
              <a:rPr lang="en-US" smtClean="0">
                <a:sym typeface="Arial" charset="0"/>
              </a:rPr>
              <a:t>Third level</a:t>
            </a:r>
          </a:p>
          <a:p>
            <a:pPr lvl="3"/>
            <a:r>
              <a:rPr lang="en-US" smtClean="0">
                <a:sym typeface="Arial" charset="0"/>
              </a:rPr>
              <a:t>Fourth level</a:t>
            </a:r>
          </a:p>
          <a:p>
            <a:pPr lvl="4"/>
            <a:r>
              <a:rPr lang="en-US" smtClean="0">
                <a:sym typeface="Arial" charset="0"/>
              </a:rPr>
              <a:t>Fifth level</a:t>
            </a:r>
          </a:p>
        </p:txBody>
      </p:sp>
      <p:sp>
        <p:nvSpPr>
          <p:cNvPr id="2" name="Text Box 3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8310563" y="6938963"/>
            <a:ext cx="3111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1"/>
                </a:solidFill>
                <a:latin typeface="+mn-lt"/>
                <a:cs typeface="Arial" charset="0"/>
                <a:sym typeface="Arial" charset="0"/>
              </a:defRPr>
            </a:lvl1pPr>
          </a:lstStyle>
          <a:p>
            <a:pPr>
              <a:defRPr/>
            </a:pPr>
            <a:fld id="{E1DCBC7A-E55E-484E-9103-BEDBEAE24D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ransition/>
  <p:hf hdr="0" ftr="0" dt="0"/>
  <p:txStyles>
    <p:titleStyle>
      <a:lvl1pPr marL="44450" indent="-4445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+mj-lt"/>
          <a:ea typeface="+mj-ea"/>
          <a:cs typeface="+mj-cs"/>
          <a:sym typeface="Arial" charset="0"/>
        </a:defRPr>
      </a:lvl1pPr>
      <a:lvl2pPr marL="44450" indent="-4445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2pPr>
      <a:lvl3pPr marL="44450" indent="-4445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3pPr>
      <a:lvl4pPr marL="44450" indent="-4445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4pPr>
      <a:lvl5pPr marL="44450" indent="-4445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5pPr>
      <a:lvl6pPr marL="501650" algn="ctr" rtl="0" fontAlgn="base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6pPr>
      <a:lvl7pPr marL="958850" algn="ctr" rtl="0" fontAlgn="base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7pPr>
      <a:lvl8pPr marL="1416050" algn="ctr" rtl="0" fontAlgn="base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8pPr>
      <a:lvl9pPr marL="1873250" algn="ctr" rtl="0" fontAlgn="base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9pPr>
    </p:titleStyle>
    <p:bodyStyle>
      <a:lvl1pPr marL="425450" indent="-381000" algn="l" rtl="0" eaLnBrk="0" fontAlgn="base" hangingPunct="0">
        <a:spcBef>
          <a:spcPts val="800"/>
        </a:spcBef>
        <a:spcAft>
          <a:spcPct val="0"/>
        </a:spcAft>
        <a:buSzPct val="100000"/>
        <a:buFont typeface="Thonburi" charset="0"/>
        <a:buChar char="•"/>
        <a:defRPr sz="34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1pPr>
      <a:lvl2pPr marL="819150" indent="-317500" algn="l" rtl="0" eaLnBrk="0" fontAlgn="base" hangingPunct="0">
        <a:spcBef>
          <a:spcPts val="700"/>
        </a:spcBef>
        <a:spcAft>
          <a:spcPct val="0"/>
        </a:spcAft>
        <a:buSzPct val="100000"/>
        <a:buFont typeface="Thonburi" charset="0"/>
        <a:buChar char="–"/>
        <a:defRPr sz="30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2pPr>
      <a:lvl3pPr marL="1263650" indent="-254000" algn="l" rtl="0" eaLnBrk="0" fontAlgn="base" hangingPunct="0">
        <a:spcBef>
          <a:spcPts val="600"/>
        </a:spcBef>
        <a:spcAft>
          <a:spcPct val="0"/>
        </a:spcAft>
        <a:buSzPct val="100000"/>
        <a:buFont typeface="Thonburi" charset="0"/>
        <a:buChar char="•"/>
        <a:defRPr sz="26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3pPr>
      <a:lvl4pPr marL="1771650" indent="-254000" algn="l" rtl="0" eaLnBrk="0" fontAlgn="base" hangingPunct="0">
        <a:spcBef>
          <a:spcPts val="500"/>
        </a:spcBef>
        <a:spcAft>
          <a:spcPct val="0"/>
        </a:spcAft>
        <a:buSzPct val="100000"/>
        <a:buFont typeface="Thonburi" charset="0"/>
        <a:buChar char="–"/>
        <a:defRPr sz="22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4pPr>
      <a:lvl5pPr marL="2279650" indent="-254000" algn="l" rtl="0" eaLnBrk="0" fontAlgn="base" hangingPunct="0">
        <a:spcBef>
          <a:spcPts val="500"/>
        </a:spcBef>
        <a:spcAft>
          <a:spcPct val="0"/>
        </a:spcAft>
        <a:buSzPct val="100000"/>
        <a:buFont typeface="Geeza Pro" charset="0"/>
        <a:buChar char="»"/>
        <a:defRPr sz="22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5pPr>
      <a:lvl6pPr marL="2736850" indent="-254000" algn="l" rtl="0" fontAlgn="base">
        <a:spcBef>
          <a:spcPts val="500"/>
        </a:spcBef>
        <a:spcAft>
          <a:spcPct val="0"/>
        </a:spcAft>
        <a:buSzPct val="100000"/>
        <a:buFont typeface="Geeza Pro" charset="0"/>
        <a:buChar char="»"/>
        <a:defRPr sz="22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6pPr>
      <a:lvl7pPr marL="3194050" indent="-254000" algn="l" rtl="0" fontAlgn="base">
        <a:spcBef>
          <a:spcPts val="500"/>
        </a:spcBef>
        <a:spcAft>
          <a:spcPct val="0"/>
        </a:spcAft>
        <a:buSzPct val="100000"/>
        <a:buFont typeface="Geeza Pro" charset="0"/>
        <a:buChar char="»"/>
        <a:defRPr sz="22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7pPr>
      <a:lvl8pPr marL="3651250" indent="-254000" algn="l" rtl="0" fontAlgn="base">
        <a:spcBef>
          <a:spcPts val="500"/>
        </a:spcBef>
        <a:spcAft>
          <a:spcPct val="0"/>
        </a:spcAft>
        <a:buSzPct val="100000"/>
        <a:buFont typeface="Geeza Pro" charset="0"/>
        <a:buChar char="»"/>
        <a:defRPr sz="22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8pPr>
      <a:lvl9pPr marL="4108450" indent="-254000" algn="l" rtl="0" fontAlgn="base">
        <a:spcBef>
          <a:spcPts val="500"/>
        </a:spcBef>
        <a:spcAft>
          <a:spcPct val="0"/>
        </a:spcAft>
        <a:buSzPct val="100000"/>
        <a:buFont typeface="Geeza Pro" charset="0"/>
        <a:buChar char="»"/>
        <a:defRPr sz="22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324100"/>
            <a:ext cx="8178800" cy="2971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3924300"/>
            <a:ext cx="8178800" cy="889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charset="0"/>
              </a:rPr>
              <a:t>Click to edit Master text styles</a:t>
            </a:r>
          </a:p>
          <a:p>
            <a:pPr lvl="1"/>
            <a:r>
              <a:rPr lang="en-US" smtClean="0">
                <a:sym typeface="Gill Sans" charset="0"/>
              </a:rPr>
              <a:t>Second level</a:t>
            </a:r>
          </a:p>
          <a:p>
            <a:pPr lvl="2"/>
            <a:r>
              <a:rPr lang="en-US" smtClean="0">
                <a:sym typeface="Gill Sans" charset="0"/>
              </a:rPr>
              <a:t>Third level</a:t>
            </a:r>
          </a:p>
          <a:p>
            <a:pPr lvl="3"/>
            <a:r>
              <a:rPr lang="en-US" smtClean="0">
                <a:sym typeface="Gill Sans" charset="0"/>
              </a:rPr>
              <a:t>Fourth level</a:t>
            </a:r>
          </a:p>
          <a:p>
            <a:pPr lvl="4"/>
            <a:r>
              <a:rPr lang="en-US" smtClean="0">
                <a:sym typeface="Gill Sans" charset="0"/>
              </a:rPr>
              <a:t>Fifth level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1282700"/>
            <a:ext cx="8178800" cy="2578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5753100"/>
            <a:ext cx="8178800" cy="1333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5753100"/>
            <a:ext cx="8178800" cy="1333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3746500"/>
            <a:ext cx="4584700" cy="2578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charset="0"/>
              </a:rPr>
              <a:t>Click to edit Master text styles</a:t>
            </a:r>
          </a:p>
          <a:p>
            <a:pPr lvl="1"/>
            <a:r>
              <a:rPr lang="en-US" smtClean="0">
                <a:sym typeface="Gill Sans" charset="0"/>
              </a:rPr>
              <a:t>Second level</a:t>
            </a:r>
          </a:p>
          <a:p>
            <a:pPr lvl="2"/>
            <a:r>
              <a:rPr lang="en-US" smtClean="0">
                <a:sym typeface="Gill Sans" charset="0"/>
              </a:rPr>
              <a:t>Third level</a:t>
            </a:r>
          </a:p>
          <a:p>
            <a:pPr lvl="3"/>
            <a:r>
              <a:rPr lang="en-US" smtClean="0">
                <a:sym typeface="Gill Sans" charset="0"/>
              </a:rPr>
              <a:t>Fourth level</a:t>
            </a:r>
          </a:p>
          <a:p>
            <a:pPr lvl="4"/>
            <a:r>
              <a:rPr lang="en-US" smtClean="0">
                <a:sym typeface="Gill Sans" charset="0"/>
              </a:rPr>
              <a:t>Fifth level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1104900"/>
            <a:ext cx="4584700" cy="2578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3746500"/>
            <a:ext cx="4584700" cy="2578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charset="0"/>
              </a:rPr>
              <a:t>Click to edit Master text styles</a:t>
            </a:r>
          </a:p>
          <a:p>
            <a:pPr lvl="1"/>
            <a:r>
              <a:rPr lang="en-US" smtClean="0">
                <a:sym typeface="Gill Sans" charset="0"/>
              </a:rPr>
              <a:t>Second level</a:t>
            </a:r>
          </a:p>
          <a:p>
            <a:pPr lvl="2"/>
            <a:r>
              <a:rPr lang="en-US" smtClean="0">
                <a:sym typeface="Gill Sans" charset="0"/>
              </a:rPr>
              <a:t>Third level</a:t>
            </a:r>
          </a:p>
          <a:p>
            <a:pPr lvl="3"/>
            <a:r>
              <a:rPr lang="en-US" smtClean="0">
                <a:sym typeface="Gill Sans" charset="0"/>
              </a:rPr>
              <a:t>Fourth level</a:t>
            </a:r>
          </a:p>
          <a:p>
            <a:pPr lvl="4"/>
            <a:r>
              <a:rPr lang="en-US" smtClean="0">
                <a:sym typeface="Gill Sans" charset="0"/>
              </a:rPr>
              <a:t>Fifth level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1104900"/>
            <a:ext cx="4584700" cy="2578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03200"/>
            <a:ext cx="8178800" cy="190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698500" indent="-444500" algn="l" rtl="0" eaLnBrk="0" fontAlgn="base" hangingPunct="0">
        <a:spcBef>
          <a:spcPts val="1800"/>
        </a:spcBef>
        <a:spcAft>
          <a:spcPct val="0"/>
        </a:spcAft>
        <a:buSzPct val="171000"/>
        <a:buFont typeface="Thonburi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041400" indent="-444500" algn="l" rtl="0" eaLnBrk="0" fontAlgn="base" hangingPunct="0">
        <a:spcBef>
          <a:spcPts val="1800"/>
        </a:spcBef>
        <a:spcAft>
          <a:spcPct val="0"/>
        </a:spcAft>
        <a:buSzPct val="171000"/>
        <a:buFont typeface="Thonburi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384300" indent="-444500" algn="l" rtl="0" eaLnBrk="0" fontAlgn="base" hangingPunct="0">
        <a:spcBef>
          <a:spcPts val="1800"/>
        </a:spcBef>
        <a:spcAft>
          <a:spcPct val="0"/>
        </a:spcAft>
        <a:buSzPct val="171000"/>
        <a:buFont typeface="Thonburi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1739900" indent="-444500" algn="l" rtl="0" eaLnBrk="0" fontAlgn="base" hangingPunct="0">
        <a:spcBef>
          <a:spcPts val="1800"/>
        </a:spcBef>
        <a:spcAft>
          <a:spcPct val="0"/>
        </a:spcAft>
        <a:buSzPct val="171000"/>
        <a:buFont typeface="Thonburi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082800" indent="-444500" algn="l" rtl="0" eaLnBrk="0" fontAlgn="base" hangingPunct="0">
        <a:spcBef>
          <a:spcPts val="1800"/>
        </a:spcBef>
        <a:spcAft>
          <a:spcPct val="0"/>
        </a:spcAft>
        <a:buSzPct val="171000"/>
        <a:buFont typeface="Thonburi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540000" indent="-444500" algn="l" rtl="0" fontAlgn="base">
        <a:spcBef>
          <a:spcPts val="1800"/>
        </a:spcBef>
        <a:spcAft>
          <a:spcPct val="0"/>
        </a:spcAft>
        <a:buSzPct val="171000"/>
        <a:buFont typeface="Thonburi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2997200" indent="-444500" algn="l" rtl="0" fontAlgn="base">
        <a:spcBef>
          <a:spcPts val="1800"/>
        </a:spcBef>
        <a:spcAft>
          <a:spcPct val="0"/>
        </a:spcAft>
        <a:buSzPct val="171000"/>
        <a:buFont typeface="Thonburi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454400" indent="-444500" algn="l" rtl="0" fontAlgn="base">
        <a:spcBef>
          <a:spcPts val="1800"/>
        </a:spcBef>
        <a:spcAft>
          <a:spcPct val="0"/>
        </a:spcAft>
        <a:buSzPct val="171000"/>
        <a:buFont typeface="Thonburi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3911600" indent="-444500" algn="l" rtl="0" fontAlgn="base">
        <a:spcBef>
          <a:spcPts val="1800"/>
        </a:spcBef>
        <a:spcAft>
          <a:spcPct val="0"/>
        </a:spcAft>
        <a:buSzPct val="171000"/>
        <a:buFont typeface="Thonburi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wm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wmf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wmf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wmf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wmf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wmf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1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92938" y="5321300"/>
            <a:ext cx="3167062" cy="229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049463"/>
            <a:ext cx="8636000" cy="2268537"/>
          </a:xfrm>
        </p:spPr>
        <p:txBody>
          <a:bodyPr rIns="141110"/>
          <a:lstStyle/>
          <a:p>
            <a:pPr indent="0" eaLnBrk="1" hangingPunct="1"/>
            <a:r>
              <a:rPr lang="en-US" smtClean="0"/>
              <a:t>Inteligencia Artificial</a:t>
            </a:r>
            <a:br>
              <a:rPr lang="en-US" smtClean="0"/>
            </a:br>
            <a:r>
              <a:rPr lang="en-US" smtClean="0"/>
              <a:t> Problemas de satisfacción de restricciones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4318000"/>
            <a:ext cx="7112000" cy="3302000"/>
          </a:xfrm>
        </p:spPr>
        <p:txBody>
          <a:bodyPr rIns="141110"/>
          <a:lstStyle/>
          <a:p>
            <a:pPr marL="44450" indent="0" algn="ctr" eaLnBrk="1" hangingPunct="1">
              <a:buFont typeface="Thonburi" charset="0"/>
              <a:buNone/>
            </a:pPr>
            <a:r>
              <a:rPr lang="en-US" smtClean="0"/>
              <a:t>Primavera 2008</a:t>
            </a:r>
          </a:p>
          <a:p>
            <a:pPr marL="44450" indent="0" algn="ctr" eaLnBrk="1" hangingPunct="1">
              <a:buFont typeface="Thonburi" charset="0"/>
              <a:buNone/>
            </a:pPr>
            <a:endParaRPr lang="en-US" smtClean="0"/>
          </a:p>
          <a:p>
            <a:pPr marL="44450" indent="0" algn="ctr" eaLnBrk="1" hangingPunct="1">
              <a:buFont typeface="Thonburi" charset="0"/>
              <a:buNone/>
            </a:pPr>
            <a:r>
              <a:rPr lang="en-US" sz="3000" smtClean="0"/>
              <a:t>profesor: Luigi Ceccaroni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indent="0" eaLnBrk="1" hangingPunct="1"/>
            <a:r>
              <a:rPr lang="es-ES" smtClean="0"/>
              <a:t>Algoritmos</a:t>
            </a: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s-ES" smtClean="0"/>
              <a:t>Basados en búsqueda</a:t>
            </a:r>
          </a:p>
          <a:p>
            <a:pPr lvl="1" eaLnBrk="1" hangingPunct="1"/>
            <a:r>
              <a:rPr lang="es-ES" smtClean="0"/>
              <a:t>complejidad:</a:t>
            </a:r>
          </a:p>
          <a:p>
            <a:pPr lvl="2" eaLnBrk="1" hangingPunct="1"/>
            <a:r>
              <a:rPr lang="es-ES" smtClean="0"/>
              <a:t>tiempo: O(exp(n))</a:t>
            </a:r>
          </a:p>
          <a:p>
            <a:pPr lvl="2" eaLnBrk="1" hangingPunct="1"/>
            <a:r>
              <a:rPr lang="es-ES" smtClean="0"/>
              <a:t>espacio: O(n)</a:t>
            </a:r>
          </a:p>
          <a:p>
            <a:pPr eaLnBrk="1" hangingPunct="1"/>
            <a:r>
              <a:rPr lang="es-ES" smtClean="0"/>
              <a:t>Basados en programación dinámica</a:t>
            </a:r>
          </a:p>
          <a:p>
            <a:pPr lvl="1" eaLnBrk="1" hangingPunct="1"/>
            <a:r>
              <a:rPr lang="es-ES" smtClean="0"/>
              <a:t>complejidad:</a:t>
            </a:r>
          </a:p>
          <a:p>
            <a:pPr lvl="2" eaLnBrk="1" hangingPunct="1"/>
            <a:r>
              <a:rPr lang="es-ES" smtClean="0"/>
              <a:t>tiempo: O(exp(w*+1))</a:t>
            </a:r>
          </a:p>
          <a:p>
            <a:pPr lvl="2" eaLnBrk="1" hangingPunct="1"/>
            <a:r>
              <a:rPr lang="es-ES" smtClean="0"/>
              <a:t>espacio: O(exp(w*))</a:t>
            </a:r>
          </a:p>
          <a:p>
            <a:pPr eaLnBrk="1" hangingPunct="1"/>
            <a:r>
              <a:rPr lang="es-ES" smtClean="0"/>
              <a:t>Donde </a:t>
            </a:r>
            <a:r>
              <a:rPr lang="es-ES" i="1" smtClean="0"/>
              <a:t>n</a:t>
            </a:r>
            <a:r>
              <a:rPr lang="es-ES" smtClean="0"/>
              <a:t> es el número de variables y </a:t>
            </a:r>
            <a:r>
              <a:rPr lang="es-ES" i="1" smtClean="0"/>
              <a:t>w*</a:t>
            </a:r>
            <a:r>
              <a:rPr lang="es-ES" smtClean="0"/>
              <a:t> es la anchura inducida del grafo de restricciones dado un orden.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739306-E15F-4BDC-8911-B816E00ACE47}" type="slidenum">
              <a:rPr lang="es-ES"/>
              <a:pPr>
                <a:defRPr/>
              </a:pPr>
              <a:t>10</a:t>
            </a:fld>
            <a:endParaRPr lang="es-ES"/>
          </a:p>
        </p:txBody>
      </p:sp>
      <p:sp>
        <p:nvSpPr>
          <p:cNvPr id="25605" name="Text Box 3"/>
          <p:cNvSpPr txBox="1">
            <a:spLocks noChangeArrowheads="1"/>
          </p:cNvSpPr>
          <p:nvPr/>
        </p:nvSpPr>
        <p:spPr bwMode="auto">
          <a:xfrm>
            <a:off x="8310563" y="6938963"/>
            <a:ext cx="3111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/>
          <a:lstStyle/>
          <a:p>
            <a:fld id="{6C4ABDFC-2B76-4A3E-972A-85FB39336C64}" type="slidenum">
              <a:rPr lang="es-ES" sz="14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pPr/>
              <a:t>10</a:t>
            </a:fld>
            <a:endParaRPr lang="es-ES" sz="14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997C3C-AA1C-4D1A-8F90-4E9CEDB543B1}" type="slidenum">
              <a:rPr lang="es-ES"/>
              <a:pPr>
                <a:defRPr/>
              </a:pPr>
              <a:t>11</a:t>
            </a:fld>
            <a:endParaRPr lang="es-ES"/>
          </a:p>
        </p:txBody>
      </p:sp>
      <p:sp>
        <p:nvSpPr>
          <p:cNvPr id="26627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41110"/>
          <a:lstStyle/>
          <a:p>
            <a:pPr indent="0" eaLnBrk="1" hangingPunct="1"/>
            <a:r>
              <a:rPr lang="es-ES" dirty="0" smtClean="0"/>
              <a:t>Algoritmos basados en búsqueda</a:t>
            </a:r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0"/>
          <a:lstStyle/>
          <a:p>
            <a:pPr eaLnBrk="1" hangingPunct="1">
              <a:spcBef>
                <a:spcPct val="0"/>
              </a:spcBef>
            </a:pPr>
            <a:r>
              <a:rPr lang="es-ES" u="sng" dirty="0" smtClean="0"/>
              <a:t>Formulación </a:t>
            </a:r>
            <a:r>
              <a:rPr lang="es-ES" i="1" u="sng" dirty="0" smtClean="0"/>
              <a:t>incremental</a:t>
            </a:r>
            <a:r>
              <a:rPr lang="es-ES" i="1" dirty="0" smtClean="0"/>
              <a:t>,</a:t>
            </a:r>
            <a:r>
              <a:rPr lang="es-ES" dirty="0" smtClean="0"/>
              <a:t> como en un problema de búsqueda estándar:</a:t>
            </a:r>
          </a:p>
          <a:p>
            <a:pPr lvl="1" eaLnBrk="1" hangingPunct="1">
              <a:spcBef>
                <a:spcPct val="0"/>
              </a:spcBef>
            </a:pPr>
            <a:r>
              <a:rPr lang="es-ES" sz="2800" b="1" dirty="0" smtClean="0"/>
              <a:t>Estado inicial</a:t>
            </a:r>
            <a:r>
              <a:rPr lang="es-ES" sz="2800" dirty="0" smtClean="0"/>
              <a:t>: la asignación vacía { }, en que todas las </a:t>
            </a:r>
            <a:r>
              <a:rPr lang="es-ES" sz="2800" i="1" dirty="0" smtClean="0"/>
              <a:t>n</a:t>
            </a:r>
            <a:r>
              <a:rPr lang="es-ES" sz="2800" dirty="0" smtClean="0"/>
              <a:t> variables no están asignadas.</a:t>
            </a:r>
          </a:p>
          <a:p>
            <a:pPr lvl="1" eaLnBrk="1" hangingPunct="1">
              <a:spcBef>
                <a:spcPct val="0"/>
              </a:spcBef>
            </a:pPr>
            <a:r>
              <a:rPr lang="es-ES" sz="2800" b="1" dirty="0" smtClean="0"/>
              <a:t>Función de sucesor</a:t>
            </a:r>
            <a:r>
              <a:rPr lang="es-ES" sz="2800" dirty="0" smtClean="0"/>
              <a:t>: asignación de un valor </a:t>
            </a:r>
            <a:r>
              <a:rPr lang="es-ES" sz="2800" i="1" dirty="0" smtClean="0"/>
              <a:t>d</a:t>
            </a:r>
            <a:r>
              <a:rPr lang="es-ES" sz="2800" dirty="0" smtClean="0"/>
              <a:t> a cualquier variable no asignada, a condición de que no suponga conflicto con variables ya asignadas.</a:t>
            </a:r>
          </a:p>
          <a:p>
            <a:pPr lvl="1" eaLnBrk="1" hangingPunct="1">
              <a:spcBef>
                <a:spcPct val="0"/>
              </a:spcBef>
            </a:pPr>
            <a:r>
              <a:rPr lang="es-ES" sz="2800" b="1" dirty="0" smtClean="0"/>
              <a:t>Test objetivo</a:t>
            </a:r>
            <a:r>
              <a:rPr lang="es-ES" sz="2800" dirty="0" smtClean="0"/>
              <a:t>: la asignación actual es completa.</a:t>
            </a:r>
          </a:p>
          <a:p>
            <a:pPr lvl="1" eaLnBrk="1" hangingPunct="1">
              <a:spcBef>
                <a:spcPct val="0"/>
              </a:spcBef>
            </a:pPr>
            <a:r>
              <a:rPr lang="es-ES" sz="2800" b="1" dirty="0" smtClean="0"/>
              <a:t>Costo del camino</a:t>
            </a:r>
            <a:r>
              <a:rPr lang="es-ES" sz="2800" dirty="0" smtClean="0"/>
              <a:t>: un costo constante (p.e., 1) para cada paso.</a:t>
            </a:r>
          </a:p>
        </p:txBody>
      </p:sp>
      <p:sp>
        <p:nvSpPr>
          <p:cNvPr id="26629" name="Text Box 3"/>
          <p:cNvSpPr txBox="1">
            <a:spLocks noChangeArrowheads="1"/>
          </p:cNvSpPr>
          <p:nvPr/>
        </p:nvSpPr>
        <p:spPr bwMode="auto">
          <a:xfrm>
            <a:off x="8310563" y="6938963"/>
            <a:ext cx="3111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/>
          <a:lstStyle/>
          <a:p>
            <a:fld id="{3C69FD66-43FE-4737-B7D3-5DCF8DED3C50}" type="slidenum">
              <a:rPr lang="es-ES" sz="14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pPr/>
              <a:t>11</a:t>
            </a:fld>
            <a:endParaRPr lang="es-ES" sz="14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997C3C-AA1C-4D1A-8F90-4E9CEDB543B1}" type="slidenum">
              <a:rPr lang="es-ES"/>
              <a:pPr>
                <a:defRPr/>
              </a:pPr>
              <a:t>12</a:t>
            </a:fld>
            <a:endParaRPr lang="es-ES"/>
          </a:p>
        </p:txBody>
      </p:sp>
      <p:sp>
        <p:nvSpPr>
          <p:cNvPr id="26627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41110"/>
          <a:lstStyle/>
          <a:p>
            <a:pPr indent="0" eaLnBrk="1" hangingPunct="1"/>
            <a:r>
              <a:rPr lang="es-ES" dirty="0" smtClean="0"/>
              <a:t>Algoritmos basados en búsqueda</a:t>
            </a:r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0"/>
          <a:lstStyle/>
          <a:p>
            <a:pPr eaLnBrk="1" hangingPunct="1">
              <a:spcBef>
                <a:spcPct val="0"/>
              </a:spcBef>
            </a:pPr>
            <a:r>
              <a:rPr lang="es-ES" u="sng" dirty="0" smtClean="0"/>
              <a:t>Formulación </a:t>
            </a:r>
            <a:r>
              <a:rPr lang="es-ES" i="1" u="sng" dirty="0" smtClean="0"/>
              <a:t>completa</a:t>
            </a:r>
            <a:r>
              <a:rPr lang="es-ES" u="sng" dirty="0" smtClean="0"/>
              <a:t> de estados</a:t>
            </a:r>
            <a:r>
              <a:rPr lang="es-ES" dirty="0" smtClean="0"/>
              <a:t>: </a:t>
            </a:r>
          </a:p>
          <a:p>
            <a:pPr lvl="1" eaLnBrk="1" hangingPunct="1">
              <a:spcBef>
                <a:spcPct val="0"/>
              </a:spcBef>
            </a:pPr>
            <a:r>
              <a:rPr lang="es-ES" dirty="0" smtClean="0"/>
              <a:t>Cada estado es una asignación completa que satisface o no las restricciones. </a:t>
            </a:r>
          </a:p>
          <a:p>
            <a:pPr lvl="1" eaLnBrk="1" hangingPunct="1">
              <a:spcBef>
                <a:spcPct val="0"/>
              </a:spcBef>
            </a:pPr>
            <a:r>
              <a:rPr lang="es-ES" dirty="0" smtClean="0"/>
              <a:t>Los métodos de búsqueda local trabajan bien para esta formulación.</a:t>
            </a:r>
          </a:p>
          <a:p>
            <a:pPr lvl="1" eaLnBrk="1" hangingPunct="1">
              <a:spcBef>
                <a:spcPct val="0"/>
              </a:spcBef>
            </a:pPr>
            <a:endParaRPr lang="es-ES" dirty="0" smtClean="0"/>
          </a:p>
          <a:p>
            <a:pPr eaLnBrk="1" hangingPunct="1">
              <a:spcBef>
                <a:spcPct val="0"/>
              </a:spcBef>
            </a:pPr>
            <a:r>
              <a:rPr lang="es-ES" u="sng" dirty="0" smtClean="0"/>
              <a:t>Búsqueda heurística</a:t>
            </a:r>
          </a:p>
          <a:p>
            <a:pPr lvl="1" eaLnBrk="1" hangingPunct="1">
              <a:spcBef>
                <a:spcPct val="0"/>
              </a:spcBef>
            </a:pPr>
            <a:r>
              <a:rPr lang="es-ES" sz="2600" dirty="0" smtClean="0"/>
              <a:t>Búsqueda en profundidad con vuelta atrás cronológica</a:t>
            </a:r>
          </a:p>
          <a:p>
            <a:pPr eaLnBrk="1" hangingPunct="1">
              <a:spcBef>
                <a:spcPct val="0"/>
              </a:spcBef>
            </a:pPr>
            <a:r>
              <a:rPr lang="es-ES" u="sng" dirty="0" smtClean="0"/>
              <a:t>Propagación de restricciones</a:t>
            </a:r>
          </a:p>
          <a:p>
            <a:pPr lvl="1" eaLnBrk="1" hangingPunct="1">
              <a:spcBef>
                <a:spcPct val="0"/>
              </a:spcBef>
            </a:pPr>
            <a:r>
              <a:rPr lang="es-ES" sz="2600" dirty="0" smtClean="0"/>
              <a:t>Antes de la búsqueda</a:t>
            </a:r>
          </a:p>
          <a:p>
            <a:pPr lvl="1" eaLnBrk="1" hangingPunct="1">
              <a:spcBef>
                <a:spcPct val="0"/>
              </a:spcBef>
            </a:pPr>
            <a:r>
              <a:rPr lang="es-ES" sz="2600" dirty="0" smtClean="0"/>
              <a:t>Durante la búsqueda</a:t>
            </a:r>
          </a:p>
        </p:txBody>
      </p:sp>
      <p:sp>
        <p:nvSpPr>
          <p:cNvPr id="26629" name="Text Box 3"/>
          <p:cNvSpPr txBox="1">
            <a:spLocks noChangeArrowheads="1"/>
          </p:cNvSpPr>
          <p:nvPr/>
        </p:nvSpPr>
        <p:spPr bwMode="auto">
          <a:xfrm>
            <a:off x="8310563" y="6938963"/>
            <a:ext cx="3111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/>
          <a:lstStyle/>
          <a:p>
            <a:fld id="{3C69FD66-43FE-4737-B7D3-5DCF8DED3C50}" type="slidenum">
              <a:rPr lang="es-ES" sz="14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pPr/>
              <a:t>12</a:t>
            </a:fld>
            <a:endParaRPr lang="es-ES" sz="14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AE1FAE-6CAA-4289-9DF6-E4908903590D}" type="slidenum">
              <a:rPr lang="es-ES" smtClean="0"/>
              <a:pPr>
                <a:defRPr/>
              </a:pPr>
              <a:t>13</a:t>
            </a:fld>
            <a:endParaRPr lang="es-ES"/>
          </a:p>
        </p:txBody>
      </p:sp>
      <p:sp>
        <p:nvSpPr>
          <p:cNvPr id="27651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41110"/>
          <a:lstStyle/>
          <a:p>
            <a:pPr indent="0" eaLnBrk="1" hangingPunct="1"/>
            <a:r>
              <a:rPr lang="es-ES" smtClean="0"/>
              <a:t>Restricciones</a:t>
            </a:r>
          </a:p>
        </p:txBody>
      </p:sp>
      <p:sp>
        <p:nvSpPr>
          <p:cNvPr id="2765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0"/>
          <a:lstStyle/>
          <a:p>
            <a:pPr eaLnBrk="1" hangingPunct="1">
              <a:spcBef>
                <a:spcPct val="0"/>
              </a:spcBef>
            </a:pPr>
            <a:r>
              <a:rPr lang="es-ES" sz="3100" dirty="0" smtClean="0"/>
              <a:t>El tipo más simple es la </a:t>
            </a:r>
            <a:r>
              <a:rPr lang="es-ES" sz="3100" b="1" dirty="0" smtClean="0"/>
              <a:t>restricción </a:t>
            </a:r>
            <a:r>
              <a:rPr lang="es-ES" sz="3100" b="1" i="1" dirty="0" smtClean="0"/>
              <a:t>unaria</a:t>
            </a:r>
            <a:r>
              <a:rPr lang="es-ES" sz="3100" dirty="0" smtClean="0"/>
              <a:t>, que restringe los valores de una sola variable.</a:t>
            </a:r>
          </a:p>
          <a:p>
            <a:pPr eaLnBrk="1" hangingPunct="1">
              <a:spcBef>
                <a:spcPct val="0"/>
              </a:spcBef>
            </a:pPr>
            <a:r>
              <a:rPr lang="es-ES" sz="3100" dirty="0" smtClean="0"/>
              <a:t>Una </a:t>
            </a:r>
            <a:r>
              <a:rPr lang="es-ES" sz="3100" b="1" dirty="0" smtClean="0"/>
              <a:t>restricción binaria</a:t>
            </a:r>
            <a:r>
              <a:rPr lang="es-ES" sz="3100" dirty="0" smtClean="0"/>
              <a:t> relaciona dos variables.</a:t>
            </a:r>
          </a:p>
          <a:p>
            <a:pPr eaLnBrk="1" hangingPunct="1">
              <a:spcBef>
                <a:spcPct val="0"/>
              </a:spcBef>
            </a:pPr>
            <a:r>
              <a:rPr lang="es-ES" sz="3100" dirty="0" smtClean="0"/>
              <a:t>Las restricciones de orden alto implican tres o más variables. Un ejemplo son los </a:t>
            </a:r>
            <a:r>
              <a:rPr lang="es-ES" sz="3100" dirty="0" err="1" smtClean="0"/>
              <a:t>puzzles</a:t>
            </a:r>
            <a:r>
              <a:rPr lang="es-ES" sz="3100" dirty="0" smtClean="0"/>
              <a:t> </a:t>
            </a:r>
            <a:r>
              <a:rPr lang="es-ES" sz="3100" i="1" dirty="0" smtClean="0"/>
              <a:t>cripto-aritméticos</a:t>
            </a:r>
            <a:r>
              <a:rPr lang="es-ES" sz="3100" dirty="0" smtClean="0"/>
              <a:t>.</a:t>
            </a:r>
          </a:p>
        </p:txBody>
      </p:sp>
      <p:sp>
        <p:nvSpPr>
          <p:cNvPr id="27653" name="Text Box 3"/>
          <p:cNvSpPr txBox="1">
            <a:spLocks noChangeArrowheads="1"/>
          </p:cNvSpPr>
          <p:nvPr/>
        </p:nvSpPr>
        <p:spPr bwMode="auto">
          <a:xfrm>
            <a:off x="8310563" y="6938963"/>
            <a:ext cx="3111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/>
          <a:lstStyle/>
          <a:p>
            <a:fld id="{B17A807B-082E-4617-BE8B-58A0C7AECDFA}" type="slidenum">
              <a:rPr lang="es-ES" sz="140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pPr/>
              <a:t>13</a:t>
            </a:fld>
            <a:endParaRPr lang="es-ES" sz="14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</p:txBody>
      </p:sp>
      <p:pic>
        <p:nvPicPr>
          <p:cNvPr id="2765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32000" y="4800600"/>
            <a:ext cx="6102350" cy="2220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5B1CC4-6FED-48C8-B935-49047381332C}" type="slidenum">
              <a:rPr lang="es-ES" smtClean="0"/>
              <a:pPr>
                <a:defRPr/>
              </a:pPr>
              <a:t>14</a:t>
            </a:fld>
            <a:endParaRPr lang="es-ES"/>
          </a:p>
        </p:txBody>
      </p:sp>
      <p:sp>
        <p:nvSpPr>
          <p:cNvPr id="28675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41110"/>
          <a:lstStyle/>
          <a:p>
            <a:pPr indent="0" eaLnBrk="1" hangingPunct="1"/>
            <a:r>
              <a:rPr lang="es-ES" dirty="0" smtClean="0"/>
              <a:t>Puzzles cripto-aritméticos</a:t>
            </a:r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0"/>
          <a:lstStyle/>
          <a:p>
            <a:pPr eaLnBrk="1" hangingPunct="1">
              <a:spcBef>
                <a:spcPct val="0"/>
              </a:spcBef>
            </a:pPr>
            <a:r>
              <a:rPr lang="es-ES" dirty="0" smtClean="0">
                <a:solidFill>
                  <a:srgbClr val="34309D"/>
                </a:solidFill>
              </a:rPr>
              <a:t>Variables</a:t>
            </a:r>
            <a:r>
              <a:rPr lang="es-ES" dirty="0" smtClean="0"/>
              <a:t>:</a:t>
            </a:r>
            <a:r>
              <a:rPr lang="es-ES" i="1" dirty="0" smtClean="0"/>
              <a:t> F T U W R O X</a:t>
            </a:r>
            <a:r>
              <a:rPr lang="es-ES" i="1" baseline="-6000" dirty="0" smtClean="0"/>
              <a:t>1</a:t>
            </a:r>
            <a:r>
              <a:rPr lang="es-ES" i="1" dirty="0" smtClean="0"/>
              <a:t> X</a:t>
            </a:r>
            <a:r>
              <a:rPr lang="es-ES" i="1" baseline="-6000" dirty="0" smtClean="0"/>
              <a:t>2 </a:t>
            </a:r>
            <a:r>
              <a:rPr lang="es-ES" i="1" dirty="0" smtClean="0"/>
              <a:t>X</a:t>
            </a:r>
            <a:r>
              <a:rPr lang="es-ES" i="1" baseline="-6000" dirty="0" smtClean="0"/>
              <a:t>3</a:t>
            </a:r>
          </a:p>
          <a:p>
            <a:pPr eaLnBrk="1" hangingPunct="1">
              <a:spcBef>
                <a:spcPct val="0"/>
              </a:spcBef>
            </a:pPr>
            <a:endParaRPr lang="es-ES" i="1" dirty="0" smtClean="0"/>
          </a:p>
          <a:p>
            <a:pPr eaLnBrk="1" hangingPunct="1">
              <a:spcBef>
                <a:spcPct val="0"/>
              </a:spcBef>
            </a:pPr>
            <a:r>
              <a:rPr lang="es-ES" dirty="0" smtClean="0">
                <a:solidFill>
                  <a:srgbClr val="34309D"/>
                </a:solidFill>
              </a:rPr>
              <a:t>Dominio</a:t>
            </a:r>
            <a:r>
              <a:rPr lang="es-ES" dirty="0" smtClean="0"/>
              <a:t>: {</a:t>
            </a:r>
            <a:r>
              <a:rPr lang="es-ES" i="1" dirty="0" smtClean="0"/>
              <a:t>0,1,2,3,4,5,6,7,8,9</a:t>
            </a:r>
            <a:r>
              <a:rPr lang="es-ES" dirty="0" smtClean="0"/>
              <a:t>}</a:t>
            </a:r>
          </a:p>
          <a:p>
            <a:pPr eaLnBrk="1" hangingPunct="1">
              <a:spcBef>
                <a:spcPct val="0"/>
              </a:spcBef>
            </a:pPr>
            <a:endParaRPr lang="es-ES" dirty="0" smtClean="0"/>
          </a:p>
          <a:p>
            <a:pPr eaLnBrk="1" hangingPunct="1">
              <a:spcBef>
                <a:spcPct val="0"/>
              </a:spcBef>
            </a:pPr>
            <a:r>
              <a:rPr lang="es-ES" dirty="0" smtClean="0">
                <a:solidFill>
                  <a:srgbClr val="34309D"/>
                </a:solidFill>
              </a:rPr>
              <a:t>Restricciones</a:t>
            </a:r>
            <a:r>
              <a:rPr lang="es-ES" dirty="0" smtClean="0"/>
              <a:t>: </a:t>
            </a:r>
          </a:p>
          <a:p>
            <a:pPr eaLnBrk="1" hangingPunct="1">
              <a:spcBef>
                <a:spcPct val="0"/>
              </a:spcBef>
            </a:pPr>
            <a:endParaRPr lang="es-ES" sz="2800" i="1" dirty="0" smtClean="0"/>
          </a:p>
          <a:p>
            <a:pPr lvl="1" eaLnBrk="1" hangingPunct="1">
              <a:spcBef>
                <a:spcPct val="0"/>
              </a:spcBef>
            </a:pPr>
            <a:r>
              <a:rPr lang="es-ES" sz="2800" i="1" dirty="0" err="1" smtClean="0"/>
              <a:t>TodasDif</a:t>
            </a:r>
            <a:r>
              <a:rPr lang="es-ES" sz="2800" i="1" dirty="0" smtClean="0"/>
              <a:t> (F,T,U,W,R,O)</a:t>
            </a:r>
          </a:p>
          <a:p>
            <a:pPr lvl="1" eaLnBrk="1" hangingPunct="1">
              <a:spcBef>
                <a:spcPct val="0"/>
              </a:spcBef>
            </a:pPr>
            <a:r>
              <a:rPr lang="es-ES" sz="2800" i="1" dirty="0" smtClean="0"/>
              <a:t>O + O = R + 10 · X</a:t>
            </a:r>
            <a:r>
              <a:rPr lang="es-ES" sz="2800" i="1" baseline="-6000" dirty="0" smtClean="0"/>
              <a:t>1</a:t>
            </a:r>
          </a:p>
          <a:p>
            <a:pPr lvl="1" eaLnBrk="1" hangingPunct="1">
              <a:spcBef>
                <a:spcPct val="0"/>
              </a:spcBef>
            </a:pPr>
            <a:r>
              <a:rPr lang="es-ES" sz="2800" i="1" dirty="0" smtClean="0"/>
              <a:t>X</a:t>
            </a:r>
            <a:r>
              <a:rPr lang="es-ES" sz="2800" i="1" baseline="-6000" dirty="0" smtClean="0"/>
              <a:t>1</a:t>
            </a:r>
            <a:r>
              <a:rPr lang="es-ES" sz="2800" i="1" dirty="0" smtClean="0"/>
              <a:t> + W + W = U + 10 · X</a:t>
            </a:r>
            <a:r>
              <a:rPr lang="es-ES" sz="2800" i="1" baseline="-6000" dirty="0" smtClean="0"/>
              <a:t>2</a:t>
            </a:r>
            <a:endParaRPr lang="es-ES" sz="2800" i="1" dirty="0" smtClean="0"/>
          </a:p>
          <a:p>
            <a:pPr lvl="1" eaLnBrk="1" hangingPunct="1">
              <a:spcBef>
                <a:spcPct val="0"/>
              </a:spcBef>
            </a:pPr>
            <a:r>
              <a:rPr lang="es-ES" sz="2800" i="1" dirty="0" smtClean="0"/>
              <a:t>X</a:t>
            </a:r>
            <a:r>
              <a:rPr lang="es-ES" sz="2800" i="1" baseline="-6000" dirty="0" smtClean="0"/>
              <a:t>2</a:t>
            </a:r>
            <a:r>
              <a:rPr lang="es-ES" sz="2800" i="1" dirty="0" smtClean="0"/>
              <a:t> + T + T </a:t>
            </a:r>
            <a:r>
              <a:rPr lang="es-ES" sz="2800" dirty="0" smtClean="0"/>
              <a:t>= </a:t>
            </a:r>
            <a:r>
              <a:rPr lang="es-ES" sz="2800" i="1" dirty="0" smtClean="0"/>
              <a:t>O + 10 · X</a:t>
            </a:r>
            <a:r>
              <a:rPr lang="es-ES" sz="2800" i="1" baseline="-6000" dirty="0" smtClean="0"/>
              <a:t>3</a:t>
            </a:r>
          </a:p>
          <a:p>
            <a:pPr lvl="1" eaLnBrk="1" hangingPunct="1">
              <a:spcBef>
                <a:spcPct val="0"/>
              </a:spcBef>
            </a:pPr>
            <a:r>
              <a:rPr lang="es-ES" sz="2800" i="1" dirty="0" smtClean="0"/>
              <a:t>X</a:t>
            </a:r>
            <a:r>
              <a:rPr lang="es-ES" sz="2800" i="1" baseline="-6000" dirty="0" smtClean="0"/>
              <a:t>3</a:t>
            </a:r>
            <a:r>
              <a:rPr lang="es-ES" sz="2800" i="1" dirty="0" smtClean="0"/>
              <a:t> = F, T ≠ 0, F ≠ 0</a:t>
            </a:r>
          </a:p>
        </p:txBody>
      </p:sp>
      <p:sp>
        <p:nvSpPr>
          <p:cNvPr id="28677" name="Text Box 3"/>
          <p:cNvSpPr txBox="1">
            <a:spLocks noChangeArrowheads="1"/>
          </p:cNvSpPr>
          <p:nvPr/>
        </p:nvSpPr>
        <p:spPr bwMode="auto">
          <a:xfrm>
            <a:off x="8310563" y="6938963"/>
            <a:ext cx="3111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/>
          <a:lstStyle/>
          <a:p>
            <a:fld id="{BC7DD495-7A61-4E1F-824A-18299F8AD8BF}" type="slidenum">
              <a:rPr lang="es-ES" sz="140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pPr/>
              <a:t>14</a:t>
            </a:fld>
            <a:endParaRPr lang="es-ES" sz="14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6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86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86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86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867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867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Búsqueda con vuelta atrás para PSR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Si los PSRs se formulan como </a:t>
            </a:r>
            <a:r>
              <a:rPr lang="es-ES" b="1" dirty="0" smtClean="0"/>
              <a:t>problemas de búsqueda</a:t>
            </a:r>
            <a:r>
              <a:rPr lang="es-ES" dirty="0" smtClean="0"/>
              <a:t>, cualquiera de los algoritmos de búsqueda vistos anteriormente los pueden resolver.</a:t>
            </a:r>
          </a:p>
          <a:p>
            <a:pPr algn="ctr">
              <a:buNone/>
            </a:pPr>
            <a:r>
              <a:rPr lang="es-ES" sz="2000" i="1" dirty="0" smtClean="0"/>
              <a:t>Estado inicial: la asignación vacía { }, en que todas las </a:t>
            </a:r>
            <a:r>
              <a:rPr lang="es-ES" sz="2000" b="1" i="1" dirty="0" smtClean="0"/>
              <a:t>n</a:t>
            </a:r>
            <a:r>
              <a:rPr lang="es-ES" sz="2000" i="1" dirty="0" smtClean="0"/>
              <a:t> variables no están asignadas.</a:t>
            </a:r>
          </a:p>
          <a:p>
            <a:pPr algn="ctr">
              <a:buNone/>
            </a:pPr>
            <a:r>
              <a:rPr lang="es-ES" sz="2000" i="1" dirty="0" smtClean="0"/>
              <a:t>Función de sucesor: asignación de un valor </a:t>
            </a:r>
            <a:r>
              <a:rPr lang="es-ES" sz="2000" b="1" i="1" dirty="0" smtClean="0"/>
              <a:t>d</a:t>
            </a:r>
            <a:r>
              <a:rPr lang="es-ES" sz="2000" i="1" dirty="0" smtClean="0"/>
              <a:t> a cualquier variable no asignada, a condición de que no suponga conflicto con variables ya asignadas.</a:t>
            </a:r>
          </a:p>
          <a:p>
            <a:r>
              <a:rPr lang="es-ES" dirty="0" smtClean="0"/>
              <a:t>Si aplicamos la búsqueda primero en anchura, notamos algo terrible:</a:t>
            </a:r>
          </a:p>
          <a:p>
            <a:pPr lvl="1"/>
            <a:r>
              <a:rPr lang="es-ES" dirty="0" smtClean="0"/>
              <a:t>El factor de ramificación en el nivel superior es de </a:t>
            </a:r>
            <a:r>
              <a:rPr lang="es-ES" i="1" dirty="0" err="1" smtClean="0"/>
              <a:t>nd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8D81EC4-0A67-494C-849C-D8850984AE54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507968" y="3881438"/>
            <a:ext cx="9144064" cy="1357322"/>
          </a:xfrm>
          <a:prstGeom prst="roundRect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32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Búsqueda con vuelta atrás para PSR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¿Por qué terrible?:</a:t>
            </a:r>
          </a:p>
          <a:p>
            <a:pPr lvl="1"/>
            <a:r>
              <a:rPr lang="es-ES" dirty="0" smtClean="0"/>
              <a:t>En el siguiente nivel, el factor de ramificación es (</a:t>
            </a:r>
            <a:r>
              <a:rPr lang="es-ES" i="1" dirty="0" smtClean="0"/>
              <a:t>n</a:t>
            </a:r>
            <a:r>
              <a:rPr lang="es-ES" dirty="0" smtClean="0"/>
              <a:t>-1)·</a:t>
            </a:r>
            <a:r>
              <a:rPr lang="es-ES" i="1" dirty="0" smtClean="0"/>
              <a:t>d</a:t>
            </a:r>
            <a:r>
              <a:rPr lang="es-ES" dirty="0" smtClean="0"/>
              <a:t>, etcétera para los n niveles.</a:t>
            </a:r>
          </a:p>
          <a:p>
            <a:pPr lvl="1"/>
            <a:r>
              <a:rPr lang="es-ES" dirty="0" smtClean="0"/>
              <a:t>¡Generamos un árbol con </a:t>
            </a:r>
            <a:r>
              <a:rPr lang="es-ES" i="1" dirty="0" smtClean="0"/>
              <a:t>n</a:t>
            </a:r>
            <a:r>
              <a:rPr lang="es-ES" dirty="0" smtClean="0"/>
              <a:t>!·</a:t>
            </a:r>
            <a:r>
              <a:rPr lang="es-ES" i="1" dirty="0" err="1" smtClean="0"/>
              <a:t>d</a:t>
            </a:r>
            <a:r>
              <a:rPr lang="es-ES" i="1" baseline="30000" dirty="0" err="1" smtClean="0"/>
              <a:t>n</a:t>
            </a:r>
            <a:r>
              <a:rPr lang="es-ES" dirty="0" smtClean="0"/>
              <a:t> hojas, aunque haya sólo </a:t>
            </a:r>
            <a:r>
              <a:rPr lang="es-ES" i="1" dirty="0" err="1" smtClean="0"/>
              <a:t>d</a:t>
            </a:r>
            <a:r>
              <a:rPr lang="es-ES" i="1" baseline="30000" dirty="0" err="1" smtClean="0"/>
              <a:t>n</a:t>
            </a:r>
            <a:r>
              <a:rPr lang="es-ES" dirty="0" smtClean="0"/>
              <a:t> asignaciones completas!</a:t>
            </a:r>
          </a:p>
          <a:p>
            <a:r>
              <a:rPr lang="es-ES" dirty="0" smtClean="0"/>
              <a:t>La formulación del problema, aparentemente razonable pero ingenua, no ha considerado una propiedad crucial común en todos los PSRs:</a:t>
            </a:r>
          </a:p>
          <a:p>
            <a:pPr lvl="1"/>
            <a:r>
              <a:rPr lang="es-ES" dirty="0" smtClean="0"/>
              <a:t>la </a:t>
            </a:r>
            <a:r>
              <a:rPr lang="es-ES" sz="3200" b="1" dirty="0" smtClean="0"/>
              <a:t>conmutatividad</a:t>
            </a:r>
            <a:endParaRPr lang="es-ES" b="1" dirty="0" smtClean="0"/>
          </a:p>
          <a:p>
            <a:pPr lvl="1"/>
            <a:endParaRPr lang="es-E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8D81EC4-0A67-494C-849C-D8850984AE54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Conmutatividad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problema es conmutativo si el </a:t>
            </a:r>
            <a:r>
              <a:rPr lang="es-ES" b="1" dirty="0" smtClean="0"/>
              <a:t>orden de aplicación de las acciones</a:t>
            </a:r>
            <a:r>
              <a:rPr lang="es-ES" dirty="0" smtClean="0"/>
              <a:t> no tiene ningún efecto sobre el resultado.</a:t>
            </a:r>
          </a:p>
          <a:p>
            <a:r>
              <a:rPr lang="es-ES" dirty="0" smtClean="0"/>
              <a:t>Éste es el caso de los PSRs, donde las acciones son </a:t>
            </a:r>
            <a:r>
              <a:rPr lang="es-ES" b="1" dirty="0" smtClean="0"/>
              <a:t>asignaciones de valores a variables</a:t>
            </a:r>
            <a:r>
              <a:rPr lang="es-ES" dirty="0" smtClean="0"/>
              <a:t>.</a:t>
            </a:r>
          </a:p>
          <a:p>
            <a:r>
              <a:rPr lang="es-ES" dirty="0" smtClean="0"/>
              <a:t>Por lo tanto, </a:t>
            </a:r>
            <a:r>
              <a:rPr lang="es-ES" i="1" dirty="0" smtClean="0"/>
              <a:t>todos los algoritmos de búsqueda para PSR generan los sucesores considerando asignaciones posibles para </a:t>
            </a:r>
            <a:r>
              <a:rPr lang="es-ES" b="1" i="1" dirty="0" smtClean="0"/>
              <a:t>sólo una</a:t>
            </a:r>
            <a:r>
              <a:rPr lang="es-ES" dirty="0" smtClean="0"/>
              <a:t> variable en cada nodo del árbol de búsqueda.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8D81EC4-0A67-494C-849C-D8850984AE54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Conmutatividad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800" dirty="0" smtClean="0"/>
              <a:t>Por ejemplo, en el nodo raíz de un árbol de búsqueda para colorear este mapa: </a:t>
            </a:r>
          </a:p>
          <a:p>
            <a:pPr lvl="1"/>
            <a:r>
              <a:rPr lang="es-ES" sz="2800" dirty="0" smtClean="0"/>
              <a:t>podríamos tener una opción entre C3 = </a:t>
            </a:r>
            <a:r>
              <a:rPr lang="es-ES" sz="2800" i="1" dirty="0" smtClean="0"/>
              <a:t>azul</a:t>
            </a:r>
            <a:r>
              <a:rPr lang="es-ES" sz="2800" dirty="0" smtClean="0"/>
              <a:t>, 	C3 = </a:t>
            </a:r>
            <a:r>
              <a:rPr lang="es-ES" sz="2800" i="1" dirty="0" smtClean="0"/>
              <a:t>rojo</a:t>
            </a:r>
            <a:r>
              <a:rPr lang="es-ES" sz="2800" dirty="0" smtClean="0"/>
              <a:t> y C3 = </a:t>
            </a:r>
            <a:r>
              <a:rPr lang="es-ES" sz="2800" i="1" dirty="0" smtClean="0"/>
              <a:t>verde</a:t>
            </a:r>
          </a:p>
          <a:p>
            <a:pPr lvl="1"/>
            <a:r>
              <a:rPr lang="es-ES" sz="2800" dirty="0" smtClean="0"/>
              <a:t>pero nunca elegiríamos entre C3 = </a:t>
            </a:r>
            <a:r>
              <a:rPr lang="es-ES" sz="2800" i="1" dirty="0" smtClean="0"/>
              <a:t>rojo</a:t>
            </a:r>
            <a:r>
              <a:rPr lang="es-ES" sz="2800" dirty="0" smtClean="0"/>
              <a:t> y 		C1 = </a:t>
            </a:r>
            <a:r>
              <a:rPr lang="es-ES" sz="2800" i="1" dirty="0" smtClean="0"/>
              <a:t>azul</a:t>
            </a:r>
            <a:r>
              <a:rPr lang="es-ES" sz="2800" dirty="0" smtClean="0"/>
              <a:t>.</a:t>
            </a:r>
          </a:p>
          <a:p>
            <a:r>
              <a:rPr lang="es-ES" sz="2800" dirty="0" smtClean="0"/>
              <a:t>Con esta restricción, el número de hojas es de </a:t>
            </a:r>
            <a:r>
              <a:rPr lang="es-ES" sz="2800" i="1" dirty="0" err="1" smtClean="0"/>
              <a:t>d</a:t>
            </a:r>
            <a:r>
              <a:rPr lang="es-ES" sz="2800" i="1" baseline="30000" dirty="0" err="1" smtClean="0"/>
              <a:t>n</a:t>
            </a:r>
            <a:r>
              <a:rPr lang="es-ES" sz="2800" dirty="0" smtClean="0"/>
              <a:t>., como era de esperar.</a:t>
            </a:r>
            <a:endParaRPr lang="es-E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8D81EC4-0A67-494C-849C-D8850984AE54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89100" y="5134002"/>
            <a:ext cx="6788150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Búsqueda con vuelta atrás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El término </a:t>
            </a:r>
            <a:r>
              <a:rPr lang="es-ES" b="1" dirty="0" smtClean="0"/>
              <a:t>búsqueda con vuelta atrás</a:t>
            </a:r>
            <a:r>
              <a:rPr lang="es-ES" dirty="0" smtClean="0"/>
              <a:t> se utiliza para la </a:t>
            </a:r>
            <a:r>
              <a:rPr lang="es-ES" b="1" dirty="0" smtClean="0"/>
              <a:t>búsqueda en profundidad</a:t>
            </a:r>
            <a:r>
              <a:rPr lang="es-ES" dirty="0" smtClean="0"/>
              <a:t> que:</a:t>
            </a:r>
          </a:p>
          <a:p>
            <a:pPr lvl="1"/>
            <a:r>
              <a:rPr lang="es-ES" dirty="0" smtClean="0"/>
              <a:t>elige valores para una variable a la vez y </a:t>
            </a:r>
          </a:p>
          <a:p>
            <a:pPr lvl="1"/>
            <a:r>
              <a:rPr lang="es-ES" dirty="0" smtClean="0"/>
              <a:t>vuelve atrás cuando una variable no tiene ningún valor legal para asignarle.</a:t>
            </a:r>
          </a:p>
          <a:p>
            <a:r>
              <a:rPr lang="es-ES" dirty="0" smtClean="0"/>
              <a:t>El algoritmo</a:t>
            </a:r>
          </a:p>
          <a:p>
            <a:pPr lvl="1"/>
            <a:r>
              <a:rPr lang="es-ES" dirty="0" smtClean="0"/>
              <a:t>genera los sucesores </a:t>
            </a:r>
            <a:r>
              <a:rPr lang="es-ES" b="1" dirty="0" smtClean="0"/>
              <a:t>incrementalmente</a:t>
            </a:r>
            <a:r>
              <a:rPr lang="es-ES" dirty="0" smtClean="0"/>
              <a:t>, uno a la vez</a:t>
            </a:r>
          </a:p>
          <a:p>
            <a:pPr lvl="1"/>
            <a:r>
              <a:rPr lang="es-ES" dirty="0" smtClean="0"/>
              <a:t>extiende la asignación actual para generar un sucesor, más que volver </a:t>
            </a:r>
            <a:r>
              <a:rPr lang="es-ES" smtClean="0"/>
              <a:t>a copiarlo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8D81EC4-0A67-494C-849C-D8850984AE54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indent="0" eaLnBrk="1" hangingPunct="1"/>
            <a:r>
              <a:rPr lang="es-ES" dirty="0" smtClean="0"/>
              <a:t>Problemas de satisfacción de restricciones (PSRs)</a:t>
            </a: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s-ES" smtClean="0"/>
              <a:t>Componentes del </a:t>
            </a:r>
            <a:r>
              <a:rPr lang="es-ES" i="1" smtClean="0"/>
              <a:t>estado</a:t>
            </a:r>
            <a:r>
              <a:rPr lang="es-ES" smtClean="0"/>
              <a:t> = </a:t>
            </a:r>
            <a:r>
              <a:rPr lang="es-ES" b="1" smtClean="0"/>
              <a:t>grafo de restricciones</a:t>
            </a:r>
            <a:r>
              <a:rPr lang="es-ES" smtClean="0"/>
              <a:t>:</a:t>
            </a:r>
          </a:p>
          <a:p>
            <a:pPr lvl="1" eaLnBrk="1" hangingPunct="1"/>
            <a:r>
              <a:rPr lang="es-ES" smtClean="0"/>
              <a:t>Variables</a:t>
            </a:r>
          </a:p>
          <a:p>
            <a:pPr lvl="1" eaLnBrk="1" hangingPunct="1"/>
            <a:r>
              <a:rPr lang="es-ES" smtClean="0"/>
              <a:t>Dominios (valores posibles para las variables)</a:t>
            </a:r>
          </a:p>
          <a:p>
            <a:pPr lvl="1" eaLnBrk="1" hangingPunct="1"/>
            <a:r>
              <a:rPr lang="es-ES" smtClean="0"/>
              <a:t>Restricciones (binarias) entre las variables</a:t>
            </a:r>
          </a:p>
          <a:p>
            <a:pPr eaLnBrk="1" hangingPunct="1"/>
            <a:r>
              <a:rPr lang="es-ES" smtClean="0"/>
              <a:t>Objetivo: encontrar un estado (una asignación </a:t>
            </a:r>
            <a:r>
              <a:rPr lang="es-ES" b="1" smtClean="0"/>
              <a:t>completa</a:t>
            </a:r>
            <a:r>
              <a:rPr lang="es-ES" smtClean="0"/>
              <a:t> de valores a las variables) que satisface las restricciones.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01C937-9C59-43EF-86B8-FF53750A0507}" type="slidenum">
              <a:rPr lang="es-ES"/>
              <a:pPr>
                <a:defRPr/>
              </a:pPr>
              <a:t>2</a:t>
            </a:fld>
            <a:endParaRPr lang="es-ES"/>
          </a:p>
        </p:txBody>
      </p:sp>
      <p:sp>
        <p:nvSpPr>
          <p:cNvPr id="17413" name="Text Box 3"/>
          <p:cNvSpPr txBox="1">
            <a:spLocks noChangeArrowheads="1"/>
          </p:cNvSpPr>
          <p:nvPr/>
        </p:nvSpPr>
        <p:spPr bwMode="auto">
          <a:xfrm>
            <a:off x="8310563" y="6938963"/>
            <a:ext cx="3111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/>
          <a:lstStyle/>
          <a:p>
            <a:fld id="{CC778498-3A61-455E-A280-8ACD89AE842C}" type="slidenum">
              <a:rPr lang="es-ES" sz="14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pPr/>
              <a:t>2</a:t>
            </a:fld>
            <a:endParaRPr lang="es-ES" sz="14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Búsqueda con vuelta atrás: algoritmo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1738298"/>
            <a:ext cx="9144000" cy="5842000"/>
          </a:xfrm>
        </p:spPr>
        <p:txBody>
          <a:bodyPr/>
          <a:lstStyle/>
          <a:p>
            <a:pPr>
              <a:buNone/>
            </a:pPr>
            <a:r>
              <a:rPr lang="es-ES" sz="2000" b="1" dirty="0" smtClean="0"/>
              <a:t>función</a:t>
            </a:r>
            <a:r>
              <a:rPr lang="es-ES" sz="2000" dirty="0" smtClean="0"/>
              <a:t> </a:t>
            </a:r>
            <a:r>
              <a:rPr lang="es-ES" sz="2000" i="1" cap="small" dirty="0" smtClean="0"/>
              <a:t>Búsqueda-Con-Vuelta-Atrás</a:t>
            </a:r>
            <a:r>
              <a:rPr lang="es-ES" sz="2000" i="1" dirty="0" smtClean="0"/>
              <a:t>(psr</a:t>
            </a:r>
            <a:r>
              <a:rPr lang="es-ES" sz="2000" dirty="0" smtClean="0"/>
              <a:t>) </a:t>
            </a:r>
            <a:r>
              <a:rPr lang="es-ES" sz="2000" b="1" dirty="0" smtClean="0"/>
              <a:t>devuelve</a:t>
            </a:r>
            <a:r>
              <a:rPr lang="es-ES" sz="2000" dirty="0" smtClean="0"/>
              <a:t> una solución, o fallo</a:t>
            </a:r>
          </a:p>
          <a:p>
            <a:pPr>
              <a:buNone/>
            </a:pPr>
            <a:r>
              <a:rPr lang="es-ES" sz="2000" dirty="0" smtClean="0"/>
              <a:t>	</a:t>
            </a:r>
            <a:r>
              <a:rPr lang="es-ES" sz="2000" b="1" dirty="0" smtClean="0"/>
              <a:t>devolver</a:t>
            </a:r>
            <a:r>
              <a:rPr lang="es-ES" sz="2000" dirty="0" smtClean="0"/>
              <a:t> </a:t>
            </a:r>
            <a:r>
              <a:rPr lang="es-ES" sz="2000" cap="small" dirty="0" smtClean="0"/>
              <a:t>Vuelta-Atrás-Recursiva</a:t>
            </a:r>
            <a:r>
              <a:rPr lang="es-ES" sz="2000" dirty="0" smtClean="0"/>
              <a:t>({}, </a:t>
            </a:r>
            <a:r>
              <a:rPr lang="es-ES" sz="2000" i="1" dirty="0" smtClean="0"/>
              <a:t>psr</a:t>
            </a:r>
            <a:r>
              <a:rPr lang="es-ES" sz="2000" dirty="0" smtClean="0"/>
              <a:t>)</a:t>
            </a:r>
          </a:p>
          <a:p>
            <a:pPr>
              <a:buNone/>
            </a:pPr>
            <a:endParaRPr lang="es-ES" sz="2000" dirty="0" smtClean="0"/>
          </a:p>
          <a:p>
            <a:pPr>
              <a:buNone/>
            </a:pPr>
            <a:r>
              <a:rPr lang="es-ES" sz="2000" b="1" dirty="0" smtClean="0"/>
              <a:t>función</a:t>
            </a:r>
            <a:r>
              <a:rPr lang="es-ES" sz="2000" dirty="0" smtClean="0"/>
              <a:t> </a:t>
            </a:r>
            <a:r>
              <a:rPr lang="es-ES" sz="2000" cap="small" dirty="0" smtClean="0"/>
              <a:t>Vuelta-Atrás-Recursiva</a:t>
            </a:r>
            <a:r>
              <a:rPr lang="es-ES" sz="2000" dirty="0" smtClean="0"/>
              <a:t>(</a:t>
            </a:r>
            <a:r>
              <a:rPr lang="es-ES" sz="2000" i="1" dirty="0" smtClean="0"/>
              <a:t>asignación, psr</a:t>
            </a:r>
            <a:r>
              <a:rPr lang="es-ES" sz="2000" dirty="0" smtClean="0"/>
              <a:t>) </a:t>
            </a:r>
            <a:r>
              <a:rPr lang="es-ES" sz="2000" b="1" dirty="0" smtClean="0"/>
              <a:t>devuelve</a:t>
            </a:r>
            <a:r>
              <a:rPr lang="es-ES" sz="2000" dirty="0" smtClean="0"/>
              <a:t> una solución, o 		un fallo</a:t>
            </a:r>
          </a:p>
          <a:p>
            <a:pPr>
              <a:buNone/>
            </a:pPr>
            <a:r>
              <a:rPr lang="es-ES" sz="2000" dirty="0" smtClean="0"/>
              <a:t>	</a:t>
            </a:r>
            <a:r>
              <a:rPr lang="es-ES" sz="2000" b="1" dirty="0" smtClean="0"/>
              <a:t>si</a:t>
            </a:r>
            <a:r>
              <a:rPr lang="es-ES" sz="2000" dirty="0" smtClean="0"/>
              <a:t> </a:t>
            </a:r>
            <a:r>
              <a:rPr lang="es-ES" sz="2000" i="1" dirty="0" smtClean="0"/>
              <a:t>asignación</a:t>
            </a:r>
            <a:r>
              <a:rPr lang="es-ES" sz="2000" dirty="0" smtClean="0"/>
              <a:t> es completa </a:t>
            </a:r>
            <a:r>
              <a:rPr lang="es-ES" sz="2000" b="1" dirty="0" smtClean="0"/>
              <a:t>entonces devolver</a:t>
            </a:r>
            <a:r>
              <a:rPr lang="es-ES" sz="2000" dirty="0" smtClean="0"/>
              <a:t> </a:t>
            </a:r>
            <a:r>
              <a:rPr lang="es-ES" sz="2000" i="1" dirty="0" smtClean="0"/>
              <a:t>asignación</a:t>
            </a:r>
          </a:p>
          <a:p>
            <a:pPr>
              <a:buNone/>
            </a:pPr>
            <a:r>
              <a:rPr lang="es-ES" sz="2000" dirty="0" smtClean="0"/>
              <a:t>	</a:t>
            </a:r>
            <a:r>
              <a:rPr lang="es-ES" sz="2000" i="1" dirty="0" smtClean="0"/>
              <a:t>var</a:t>
            </a:r>
            <a:r>
              <a:rPr lang="es-ES" sz="2000" dirty="0" smtClean="0"/>
              <a:t> </a:t>
            </a:r>
            <a:r>
              <a:rPr lang="es-ES" sz="2000" dirty="0" smtClean="0">
                <a:sym typeface="Symbol"/>
              </a:rPr>
              <a:t> </a:t>
            </a:r>
            <a:r>
              <a:rPr lang="es-ES" sz="2000" cap="small" dirty="0" smtClean="0">
                <a:solidFill>
                  <a:srgbClr val="FF0000"/>
                </a:solidFill>
                <a:sym typeface="Symbol"/>
              </a:rPr>
              <a:t>Selecciona-Variable-</a:t>
            </a:r>
            <a:r>
              <a:rPr lang="es-ES" sz="2000" cap="small" dirty="0" err="1" smtClean="0">
                <a:solidFill>
                  <a:srgbClr val="FF0000"/>
                </a:solidFill>
                <a:sym typeface="Symbol"/>
              </a:rPr>
              <a:t>Noasignada</a:t>
            </a:r>
            <a:r>
              <a:rPr lang="es-ES" sz="2000" dirty="0" smtClean="0">
                <a:sym typeface="Symbol"/>
              </a:rPr>
              <a:t>(</a:t>
            </a:r>
            <a:r>
              <a:rPr lang="es-ES" sz="2000" cap="small" dirty="0" smtClean="0">
                <a:sym typeface="Symbol"/>
              </a:rPr>
              <a:t>Variables</a:t>
            </a:r>
            <a:r>
              <a:rPr lang="es-ES" sz="2000" dirty="0" smtClean="0">
                <a:sym typeface="Symbol"/>
              </a:rPr>
              <a:t>[</a:t>
            </a:r>
            <a:r>
              <a:rPr lang="es-ES" sz="2000" i="1" dirty="0" smtClean="0">
                <a:sym typeface="Symbol"/>
              </a:rPr>
              <a:t>psr</a:t>
            </a:r>
            <a:r>
              <a:rPr lang="es-ES" sz="2000" dirty="0" smtClean="0">
                <a:sym typeface="Symbol"/>
              </a:rPr>
              <a:t>], </a:t>
            </a:r>
            <a:r>
              <a:rPr lang="es-ES" sz="2000" i="1" dirty="0" smtClean="0">
                <a:sym typeface="Symbol"/>
              </a:rPr>
              <a:t>asignación</a:t>
            </a:r>
            <a:r>
              <a:rPr lang="es-ES" sz="2000" dirty="0" smtClean="0">
                <a:sym typeface="Symbol"/>
              </a:rPr>
              <a:t>, </a:t>
            </a:r>
            <a:r>
              <a:rPr lang="es-ES" sz="2000" i="1" dirty="0" smtClean="0">
                <a:sym typeface="Symbol"/>
              </a:rPr>
              <a:t>psr</a:t>
            </a:r>
            <a:r>
              <a:rPr lang="es-ES" sz="2000" dirty="0" smtClean="0">
                <a:sym typeface="Symbol"/>
              </a:rPr>
              <a:t>)</a:t>
            </a:r>
            <a:endParaRPr lang="es-ES" sz="2000" dirty="0" smtClean="0"/>
          </a:p>
          <a:p>
            <a:pPr>
              <a:buNone/>
            </a:pPr>
            <a:r>
              <a:rPr lang="es-ES" sz="2000" dirty="0" smtClean="0"/>
              <a:t>	</a:t>
            </a:r>
            <a:r>
              <a:rPr lang="es-ES" sz="2000" b="1" dirty="0" smtClean="0"/>
              <a:t>para cada</a:t>
            </a:r>
            <a:r>
              <a:rPr lang="es-ES" sz="2000" dirty="0" smtClean="0"/>
              <a:t> </a:t>
            </a:r>
            <a:r>
              <a:rPr lang="es-ES" sz="2000" i="1" dirty="0" smtClean="0"/>
              <a:t>valor</a:t>
            </a:r>
            <a:r>
              <a:rPr lang="es-ES" sz="2000" dirty="0" smtClean="0"/>
              <a:t> </a:t>
            </a:r>
            <a:r>
              <a:rPr lang="es-ES" sz="2000" b="1" dirty="0" smtClean="0"/>
              <a:t>en</a:t>
            </a:r>
            <a:r>
              <a:rPr lang="es-ES" sz="2000" dirty="0" smtClean="0"/>
              <a:t> </a:t>
            </a:r>
            <a:r>
              <a:rPr lang="es-ES" sz="2000" cap="small" dirty="0" smtClean="0">
                <a:solidFill>
                  <a:srgbClr val="FF0000"/>
                </a:solidFill>
              </a:rPr>
              <a:t>Orden-Valores-Dominio</a:t>
            </a:r>
            <a:r>
              <a:rPr lang="es-ES" sz="2000" dirty="0" smtClean="0"/>
              <a:t>(</a:t>
            </a:r>
            <a:r>
              <a:rPr lang="es-ES" sz="2000" i="1" dirty="0" smtClean="0"/>
              <a:t>var, asignación, psr</a:t>
            </a:r>
            <a:r>
              <a:rPr lang="es-ES" sz="2000" dirty="0" smtClean="0"/>
              <a:t>) </a:t>
            </a:r>
            <a:r>
              <a:rPr lang="es-ES" sz="2000" b="1" dirty="0" smtClean="0"/>
              <a:t>hacer</a:t>
            </a:r>
          </a:p>
          <a:p>
            <a:pPr>
              <a:buNone/>
            </a:pPr>
            <a:r>
              <a:rPr lang="es-ES" sz="2000" dirty="0" smtClean="0"/>
              <a:t>	</a:t>
            </a:r>
            <a:r>
              <a:rPr lang="es-ES" sz="2000" b="1" dirty="0" smtClean="0"/>
              <a:t>si</a:t>
            </a:r>
            <a:r>
              <a:rPr lang="es-ES" sz="2000" dirty="0" smtClean="0"/>
              <a:t> </a:t>
            </a:r>
            <a:r>
              <a:rPr lang="es-ES" sz="2000" i="1" dirty="0" smtClean="0"/>
              <a:t>valor</a:t>
            </a:r>
            <a:r>
              <a:rPr lang="es-ES" sz="2000" dirty="0" smtClean="0"/>
              <a:t> es consistente con </a:t>
            </a:r>
            <a:r>
              <a:rPr lang="es-ES" sz="2000" i="1" dirty="0" smtClean="0"/>
              <a:t>asignación</a:t>
            </a:r>
            <a:r>
              <a:rPr lang="es-ES" sz="2000" dirty="0" smtClean="0"/>
              <a:t> de acuerdo a las </a:t>
            </a:r>
            <a:r>
              <a:rPr lang="es-ES" sz="2000" cap="small" dirty="0" smtClean="0"/>
              <a:t>Restricciones</a:t>
            </a:r>
            <a:r>
              <a:rPr lang="es-ES" sz="2000" dirty="0" smtClean="0"/>
              <a:t>[</a:t>
            </a:r>
            <a:r>
              <a:rPr lang="es-ES" sz="2000" i="1" dirty="0" smtClean="0"/>
              <a:t>psr</a:t>
            </a:r>
            <a:r>
              <a:rPr lang="es-ES" sz="2000" dirty="0" smtClean="0"/>
              <a:t>] 		</a:t>
            </a:r>
            <a:r>
              <a:rPr lang="es-ES" sz="2000" b="1" dirty="0" smtClean="0"/>
              <a:t>entonces</a:t>
            </a:r>
          </a:p>
          <a:p>
            <a:pPr>
              <a:buNone/>
            </a:pPr>
            <a:r>
              <a:rPr lang="es-ES" sz="2000" dirty="0" smtClean="0"/>
              <a:t>		añadir </a:t>
            </a:r>
            <a:r>
              <a:rPr lang="es-ES" sz="2000" i="1" dirty="0" smtClean="0"/>
              <a:t>{var = valor}</a:t>
            </a:r>
            <a:r>
              <a:rPr lang="es-ES" sz="2000" dirty="0" smtClean="0"/>
              <a:t> a </a:t>
            </a:r>
            <a:r>
              <a:rPr lang="es-ES" sz="2000" i="1" dirty="0" smtClean="0"/>
              <a:t>asignación</a:t>
            </a:r>
          </a:p>
          <a:p>
            <a:pPr>
              <a:buNone/>
            </a:pPr>
            <a:r>
              <a:rPr lang="es-ES" sz="2000" dirty="0" smtClean="0"/>
              <a:t>		resultado </a:t>
            </a:r>
            <a:r>
              <a:rPr lang="es-ES" sz="2000" dirty="0" smtClean="0">
                <a:sym typeface="Symbol"/>
              </a:rPr>
              <a:t> </a:t>
            </a:r>
            <a:r>
              <a:rPr lang="es-ES" sz="2000" cap="small" dirty="0" smtClean="0"/>
              <a:t>Vuelta-Atrás-Recursiva</a:t>
            </a:r>
            <a:r>
              <a:rPr lang="es-ES" sz="2000" dirty="0" smtClean="0"/>
              <a:t>(</a:t>
            </a:r>
            <a:r>
              <a:rPr lang="es-ES" sz="2000" i="1" dirty="0" smtClean="0"/>
              <a:t>asignación, psr</a:t>
            </a:r>
            <a:r>
              <a:rPr lang="es-ES" sz="2000" dirty="0" smtClean="0"/>
              <a:t>) </a:t>
            </a:r>
          </a:p>
          <a:p>
            <a:pPr>
              <a:buNone/>
            </a:pPr>
            <a:r>
              <a:rPr lang="es-ES" sz="2000" dirty="0" smtClean="0"/>
              <a:t>		</a:t>
            </a:r>
            <a:r>
              <a:rPr lang="es-ES" sz="2000" b="1" dirty="0" smtClean="0"/>
              <a:t>si</a:t>
            </a:r>
            <a:r>
              <a:rPr lang="es-ES" sz="2000" dirty="0" smtClean="0"/>
              <a:t> </a:t>
            </a:r>
            <a:r>
              <a:rPr lang="es-ES" sz="2000" i="1" dirty="0" smtClean="0"/>
              <a:t>resultado ≠ fallo</a:t>
            </a:r>
            <a:r>
              <a:rPr lang="es-ES" sz="2000" dirty="0" smtClean="0"/>
              <a:t> </a:t>
            </a:r>
            <a:r>
              <a:rPr lang="es-ES" sz="2000" b="1" dirty="0" smtClean="0"/>
              <a:t>entonces devolver</a:t>
            </a:r>
            <a:r>
              <a:rPr lang="es-ES" sz="2000" dirty="0" smtClean="0"/>
              <a:t> </a:t>
            </a:r>
            <a:r>
              <a:rPr lang="es-ES" sz="2000" i="1" dirty="0" smtClean="0"/>
              <a:t>resultado</a:t>
            </a:r>
          </a:p>
          <a:p>
            <a:pPr>
              <a:buNone/>
            </a:pPr>
            <a:r>
              <a:rPr lang="es-ES" sz="2000" dirty="0" smtClean="0"/>
              <a:t>		borrar </a:t>
            </a:r>
            <a:r>
              <a:rPr lang="es-ES" sz="2000" i="1" dirty="0" smtClean="0"/>
              <a:t>{var = valor}</a:t>
            </a:r>
            <a:r>
              <a:rPr lang="es-ES" sz="2000" dirty="0" smtClean="0"/>
              <a:t> de </a:t>
            </a:r>
            <a:r>
              <a:rPr lang="es-ES" sz="2000" i="1" dirty="0" smtClean="0"/>
              <a:t>asignación</a:t>
            </a:r>
          </a:p>
          <a:p>
            <a:pPr>
              <a:buNone/>
            </a:pPr>
            <a:r>
              <a:rPr lang="es-ES" sz="2000" b="1" dirty="0" smtClean="0"/>
              <a:t>	devolver</a:t>
            </a:r>
            <a:r>
              <a:rPr lang="es-ES" sz="2000" dirty="0" smtClean="0"/>
              <a:t> </a:t>
            </a:r>
            <a:r>
              <a:rPr lang="es-ES" sz="2000" i="1" dirty="0" smtClean="0"/>
              <a:t>fallo</a:t>
            </a:r>
            <a:endParaRPr lang="es-ES" sz="20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8D81EC4-0A67-494C-849C-D8850984AE54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6C63D0-A7F6-4B21-AFB2-20E0F52F74AA}" type="slidenum">
              <a:rPr lang="es-ES" smtClean="0"/>
              <a:pPr>
                <a:defRPr/>
              </a:pPr>
              <a:t>21</a:t>
            </a:fld>
            <a:endParaRPr lang="es-ES"/>
          </a:p>
        </p:txBody>
      </p:sp>
      <p:sp>
        <p:nvSpPr>
          <p:cNvPr id="31747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41110"/>
          <a:lstStyle/>
          <a:p>
            <a:pPr indent="0" eaLnBrk="1" hangingPunct="1"/>
            <a:r>
              <a:rPr lang="es-ES" smtClean="0"/>
              <a:t>Ejemplo: 4-reinas</a:t>
            </a:r>
            <a:endParaRPr lang="es-ES" smtClean="0"/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0"/>
          <a:lstStyle/>
          <a:p>
            <a:pPr eaLnBrk="1" hangingPunct="1">
              <a:spcBef>
                <a:spcPct val="0"/>
              </a:spcBef>
            </a:pPr>
            <a:r>
              <a:rPr lang="es-ES" dirty="0" smtClean="0"/>
              <a:t>Colocar 4 reinas, </a:t>
            </a:r>
            <a:r>
              <a:rPr lang="es-ES" b="1" dirty="0" smtClean="0"/>
              <a:t>una en cada fila</a:t>
            </a:r>
            <a:r>
              <a:rPr lang="es-ES" dirty="0" smtClean="0"/>
              <a:t> de un tablero 4x4, sin que se maten.</a:t>
            </a:r>
          </a:p>
          <a:p>
            <a:pPr eaLnBrk="1" hangingPunct="1">
              <a:spcBef>
                <a:spcPct val="0"/>
              </a:spcBef>
            </a:pPr>
            <a:endParaRPr lang="es-ES" dirty="0" smtClean="0"/>
          </a:p>
          <a:p>
            <a:pPr lvl="1" eaLnBrk="1" hangingPunct="1">
              <a:spcBef>
                <a:spcPct val="0"/>
              </a:spcBef>
            </a:pPr>
            <a:r>
              <a:rPr lang="es-ES" dirty="0" smtClean="0"/>
              <a:t>Variables: R1, ... , R4 (reinas)</a:t>
            </a:r>
          </a:p>
          <a:p>
            <a:pPr lvl="1" eaLnBrk="1" hangingPunct="1">
              <a:spcBef>
                <a:spcPct val="0"/>
              </a:spcBef>
            </a:pPr>
            <a:r>
              <a:rPr lang="es-ES" dirty="0" smtClean="0"/>
              <a:t>Dominios: [1 .. 4] para cada </a:t>
            </a:r>
            <a:r>
              <a:rPr lang="es-ES" dirty="0" err="1" smtClean="0"/>
              <a:t>Ri</a:t>
            </a:r>
            <a:r>
              <a:rPr lang="es-ES" dirty="0" smtClean="0"/>
              <a:t> (columna)</a:t>
            </a:r>
          </a:p>
          <a:p>
            <a:pPr lvl="1" eaLnBrk="1" hangingPunct="1">
              <a:spcBef>
                <a:spcPct val="0"/>
              </a:spcBef>
            </a:pPr>
            <a:r>
              <a:rPr lang="es-ES" dirty="0" smtClean="0"/>
              <a:t>Restricciones: </a:t>
            </a:r>
            <a:r>
              <a:rPr lang="es-ES" dirty="0" err="1" smtClean="0"/>
              <a:t>Ri</a:t>
            </a:r>
            <a:r>
              <a:rPr lang="es-ES" dirty="0" smtClean="0"/>
              <a:t> no-mata </a:t>
            </a:r>
            <a:r>
              <a:rPr lang="es-ES" dirty="0" err="1" smtClean="0"/>
              <a:t>Rj</a:t>
            </a:r>
            <a:endParaRPr lang="es-ES" dirty="0" smtClean="0"/>
          </a:p>
          <a:p>
            <a:pPr lvl="1" eaLnBrk="1" hangingPunct="1">
              <a:spcBef>
                <a:spcPct val="0"/>
              </a:spcBef>
            </a:pPr>
            <a:endParaRPr lang="es-ES" dirty="0" smtClean="0"/>
          </a:p>
          <a:p>
            <a:pPr eaLnBrk="1" hangingPunct="1">
              <a:spcBef>
                <a:spcPct val="0"/>
              </a:spcBef>
            </a:pPr>
            <a:r>
              <a:rPr lang="es-ES" dirty="0" smtClean="0"/>
              <a:t>Grafo:</a:t>
            </a:r>
            <a:endParaRPr lang="es-ES" dirty="0" smtClean="0"/>
          </a:p>
        </p:txBody>
      </p:sp>
      <p:sp>
        <p:nvSpPr>
          <p:cNvPr id="31749" name="Text Box 3"/>
          <p:cNvSpPr txBox="1">
            <a:spLocks noChangeArrowheads="1"/>
          </p:cNvSpPr>
          <p:nvPr/>
        </p:nvSpPr>
        <p:spPr bwMode="auto">
          <a:xfrm>
            <a:off x="8310563" y="6938963"/>
            <a:ext cx="3111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/>
          <a:lstStyle/>
          <a:p>
            <a:fld id="{D2AA3351-AC6F-42D4-BB9F-14A24D7738D9}" type="slidenum">
              <a:rPr lang="es-ES" sz="140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pPr/>
              <a:t>21</a:t>
            </a:fld>
            <a:endParaRPr lang="es-ES" sz="14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</p:txBody>
      </p:sp>
      <p:pic>
        <p:nvPicPr>
          <p:cNvPr id="3175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95500" y="5626100"/>
            <a:ext cx="5975350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96F9C7-4878-460F-816A-1B073887152B}" type="slidenum">
              <a:rPr lang="en-US"/>
              <a:pPr>
                <a:defRPr/>
              </a:pPr>
              <a:t>22</a:t>
            </a:fld>
            <a:endParaRPr lang="en-US"/>
          </a:p>
        </p:txBody>
      </p:sp>
      <p:sp>
        <p:nvSpPr>
          <p:cNvPr id="32771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45155"/>
          <a:lstStyle/>
          <a:p>
            <a:pPr indent="0" eaLnBrk="1" hangingPunct="1"/>
            <a:r>
              <a:rPr lang="en-US" dirty="0" smtClean="0"/>
              <a:t>Ejemplo: 4-reinas</a:t>
            </a:r>
          </a:p>
        </p:txBody>
      </p:sp>
      <p:pic>
        <p:nvPicPr>
          <p:cNvPr id="3277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1625600"/>
            <a:ext cx="7880350" cy="596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77C9C99-9E98-4C61-AB1D-AF6291700BEB}" type="slidenum">
              <a:rPr lang="es-ES" smtClean="0"/>
              <a:pPr>
                <a:defRPr/>
              </a:pPr>
              <a:t>23</a:t>
            </a:fld>
            <a:endParaRPr lang="es-ES"/>
          </a:p>
        </p:txBody>
      </p:sp>
      <p:sp>
        <p:nvSpPr>
          <p:cNvPr id="33795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41110"/>
          <a:lstStyle/>
          <a:p>
            <a:pPr indent="0" eaLnBrk="1" hangingPunct="1"/>
            <a:r>
              <a:rPr lang="es-ES" smtClean="0"/>
              <a:t>Propagación</a:t>
            </a:r>
            <a:r>
              <a:rPr lang="es-ES" smtClean="0"/>
              <a:t> de restricciones </a:t>
            </a:r>
            <a:endParaRPr lang="es-ES" smtClean="0"/>
          </a:p>
        </p:txBody>
      </p:sp>
      <p:sp>
        <p:nvSpPr>
          <p:cNvPr id="337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8000" y="1738298"/>
            <a:ext cx="9144000" cy="5842000"/>
          </a:xfrm>
        </p:spPr>
        <p:txBody>
          <a:bodyPr rIns="0"/>
          <a:lstStyle/>
          <a:p>
            <a:pPr marL="44450" indent="0" eaLnBrk="1" hangingPunct="1">
              <a:spcBef>
                <a:spcPct val="0"/>
              </a:spcBef>
              <a:buFont typeface="Thonburi" charset="0"/>
              <a:buNone/>
            </a:pPr>
            <a:r>
              <a:rPr lang="es-ES" sz="2000" dirty="0" smtClean="0"/>
              <a:t>Un conjunto de restricciones puede inducir otras (que estaban implícitas). </a:t>
            </a:r>
          </a:p>
          <a:p>
            <a:pPr marL="44450" indent="0" eaLnBrk="1" hangingPunct="1">
              <a:spcBef>
                <a:spcPct val="0"/>
              </a:spcBef>
              <a:buFont typeface="Thonburi" charset="0"/>
              <a:buNone/>
            </a:pPr>
            <a:r>
              <a:rPr lang="es-ES" sz="2000" dirty="0" smtClean="0"/>
              <a:t>La </a:t>
            </a:r>
            <a:r>
              <a:rPr lang="es-ES" sz="2000" b="1" dirty="0" smtClean="0"/>
              <a:t>propagación de restricciones</a:t>
            </a:r>
            <a:r>
              <a:rPr lang="es-ES" sz="2000" dirty="0" smtClean="0"/>
              <a:t> (PR) es el proceso de hacerlas explícitas.</a:t>
            </a:r>
          </a:p>
          <a:p>
            <a:pPr marL="44450" indent="0" eaLnBrk="1" hangingPunct="1">
              <a:spcBef>
                <a:spcPct val="0"/>
              </a:spcBef>
              <a:buFont typeface="Thonburi" charset="0"/>
              <a:buNone/>
            </a:pPr>
            <a:endParaRPr lang="es-ES" sz="2000" dirty="0" smtClean="0"/>
          </a:p>
          <a:p>
            <a:pPr marL="44450" indent="0" eaLnBrk="1" hangingPunct="1">
              <a:spcBef>
                <a:spcPct val="0"/>
              </a:spcBef>
              <a:buFont typeface="Thonburi" charset="0"/>
              <a:buNone/>
            </a:pPr>
            <a:endParaRPr lang="es-ES" sz="2000" dirty="0" smtClean="0"/>
          </a:p>
          <a:p>
            <a:pPr marL="44450" indent="0" eaLnBrk="1" hangingPunct="1">
              <a:spcBef>
                <a:spcPct val="0"/>
              </a:spcBef>
              <a:buFont typeface="Thonburi" charset="0"/>
              <a:buNone/>
            </a:pPr>
            <a:endParaRPr lang="es-ES" sz="2000" dirty="0" smtClean="0"/>
          </a:p>
          <a:p>
            <a:pPr marL="44450" indent="0" eaLnBrk="1" hangingPunct="1">
              <a:spcBef>
                <a:spcPct val="0"/>
              </a:spcBef>
              <a:buFont typeface="Thonburi" charset="0"/>
              <a:buNone/>
            </a:pPr>
            <a:endParaRPr lang="es-ES" sz="2000" dirty="0" smtClean="0"/>
          </a:p>
          <a:p>
            <a:pPr marL="44450" indent="0" eaLnBrk="1" hangingPunct="1">
              <a:spcBef>
                <a:spcPct val="0"/>
              </a:spcBef>
              <a:buFont typeface="Thonburi" charset="0"/>
              <a:buNone/>
            </a:pPr>
            <a:endParaRPr lang="es-ES" sz="2000" dirty="0" smtClean="0"/>
          </a:p>
          <a:p>
            <a:pPr marL="44450" indent="0" eaLnBrk="1" hangingPunct="1">
              <a:spcBef>
                <a:spcPct val="0"/>
              </a:spcBef>
              <a:buFont typeface="Thonburi" charset="0"/>
              <a:buNone/>
            </a:pPr>
            <a:endParaRPr lang="es-ES" sz="2000" dirty="0" smtClean="0"/>
          </a:p>
          <a:p>
            <a:pPr marL="44450" indent="0" eaLnBrk="1" hangingPunct="1">
              <a:spcBef>
                <a:spcPct val="0"/>
              </a:spcBef>
              <a:buFont typeface="Thonburi" charset="0"/>
              <a:buNone/>
            </a:pPr>
            <a:endParaRPr lang="es-ES" sz="2000" dirty="0" smtClean="0"/>
          </a:p>
          <a:p>
            <a:pPr marL="44450" indent="0" eaLnBrk="1" hangingPunct="1">
              <a:spcBef>
                <a:spcPct val="0"/>
              </a:spcBef>
              <a:buFont typeface="Thonburi" charset="0"/>
              <a:buNone/>
            </a:pPr>
            <a:endParaRPr lang="es-ES" sz="2000" dirty="0" smtClean="0"/>
          </a:p>
          <a:p>
            <a:pPr marL="44450" indent="0" eaLnBrk="1" hangingPunct="1">
              <a:spcBef>
                <a:spcPct val="0"/>
              </a:spcBef>
              <a:buFont typeface="Thonburi" charset="0"/>
              <a:buNone/>
            </a:pPr>
            <a:endParaRPr lang="es-ES" sz="2000" dirty="0" smtClean="0"/>
          </a:p>
          <a:p>
            <a:pPr marL="44450" indent="0" eaLnBrk="1" hangingPunct="1">
              <a:spcBef>
                <a:spcPct val="0"/>
              </a:spcBef>
              <a:buFont typeface="Thonburi" charset="0"/>
              <a:buNone/>
            </a:pPr>
            <a:r>
              <a:rPr lang="es-ES" sz="2000" dirty="0" smtClean="0"/>
              <a:t>El papel de la PR es disminuir el</a:t>
            </a:r>
          </a:p>
          <a:p>
            <a:pPr marL="44450" indent="0" eaLnBrk="1" hangingPunct="1">
              <a:spcBef>
                <a:spcPct val="0"/>
              </a:spcBef>
              <a:buFont typeface="Thonburi" charset="0"/>
              <a:buNone/>
            </a:pPr>
            <a:r>
              <a:rPr lang="es-ES" sz="2000" dirty="0" smtClean="0"/>
              <a:t>espacio de búsqueda. Se puede realizar</a:t>
            </a:r>
          </a:p>
          <a:p>
            <a:pPr marL="44450" indent="0" eaLnBrk="1" hangingPunct="1">
              <a:spcBef>
                <a:spcPct val="0"/>
              </a:spcBef>
              <a:buFont typeface="Thonburi" charset="0"/>
              <a:buNone/>
            </a:pPr>
            <a:r>
              <a:rPr lang="es-ES" sz="2000" dirty="0" smtClean="0"/>
              <a:t>la propagación:</a:t>
            </a:r>
          </a:p>
          <a:p>
            <a:pPr marL="44450" indent="0" eaLnBrk="1" hangingPunct="1">
              <a:spcBef>
                <a:spcPct val="0"/>
              </a:spcBef>
              <a:buFont typeface="Thonburi" charset="0"/>
              <a:buNone/>
            </a:pPr>
            <a:r>
              <a:rPr lang="es-ES" sz="2000" dirty="0" smtClean="0"/>
              <a:t>1) como pre-proceso: eliminar zonas del espacio </a:t>
            </a:r>
          </a:p>
          <a:p>
            <a:pPr marL="44450" indent="0" eaLnBrk="1" hangingPunct="1">
              <a:spcBef>
                <a:spcPct val="0"/>
              </a:spcBef>
              <a:buFont typeface="Thonburi" charset="0"/>
              <a:buNone/>
            </a:pPr>
            <a:r>
              <a:rPr lang="es-ES" sz="2000" dirty="0" smtClean="0"/>
              <a:t>    donde no hay soluciones (</a:t>
            </a:r>
            <a:r>
              <a:rPr lang="es-ES" sz="2000" i="1" dirty="0" err="1" smtClean="0"/>
              <a:t>arc</a:t>
            </a:r>
            <a:r>
              <a:rPr lang="es-ES" sz="2000" i="1" dirty="0" smtClean="0"/>
              <a:t> </a:t>
            </a:r>
            <a:r>
              <a:rPr lang="es-ES" sz="2000" i="1" dirty="0" err="1" smtClean="0"/>
              <a:t>consistency</a:t>
            </a:r>
            <a:r>
              <a:rPr lang="es-ES" sz="2000" dirty="0" smtClean="0"/>
              <a:t>);</a:t>
            </a:r>
          </a:p>
          <a:p>
            <a:pPr marL="44450" indent="0" eaLnBrk="1" hangingPunct="1">
              <a:spcBef>
                <a:spcPct val="0"/>
              </a:spcBef>
              <a:buFont typeface="Thonburi" charset="0"/>
              <a:buNone/>
            </a:pPr>
            <a:r>
              <a:rPr lang="es-ES" sz="2000" dirty="0" smtClean="0"/>
              <a:t>2) durante el proceso:</a:t>
            </a:r>
          </a:p>
          <a:p>
            <a:pPr marL="44450" indent="0" eaLnBrk="1" hangingPunct="1">
              <a:spcBef>
                <a:spcPct val="0"/>
              </a:spcBef>
              <a:buFont typeface="Thonburi" charset="0"/>
              <a:buNone/>
            </a:pPr>
            <a:r>
              <a:rPr lang="es-ES" sz="2000" dirty="0" smtClean="0"/>
              <a:t>    podar el espacio a medida que la búsqueda</a:t>
            </a:r>
          </a:p>
          <a:p>
            <a:pPr marL="44450" indent="0" eaLnBrk="1" hangingPunct="1">
              <a:spcBef>
                <a:spcPct val="0"/>
              </a:spcBef>
              <a:buFont typeface="Thonburi" charset="0"/>
              <a:buNone/>
            </a:pPr>
            <a:r>
              <a:rPr lang="es-ES" sz="2000" dirty="0" smtClean="0"/>
              <a:t>    progresa (</a:t>
            </a:r>
            <a:r>
              <a:rPr lang="es-ES" sz="2000" i="1" dirty="0" smtClean="0"/>
              <a:t>forward </a:t>
            </a:r>
            <a:r>
              <a:rPr lang="es-ES" sz="2000" i="1" dirty="0" err="1" smtClean="0"/>
              <a:t>checking</a:t>
            </a:r>
            <a:r>
              <a:rPr lang="es-ES" sz="2000" dirty="0" smtClean="0"/>
              <a:t>).</a:t>
            </a:r>
            <a:endParaRPr lang="es-ES" sz="2000" dirty="0" smtClean="0"/>
          </a:p>
        </p:txBody>
      </p:sp>
      <p:sp>
        <p:nvSpPr>
          <p:cNvPr id="33797" name="Text Box 3"/>
          <p:cNvSpPr txBox="1">
            <a:spLocks noChangeArrowheads="1"/>
          </p:cNvSpPr>
          <p:nvPr/>
        </p:nvSpPr>
        <p:spPr bwMode="auto">
          <a:xfrm>
            <a:off x="8310563" y="6938963"/>
            <a:ext cx="3111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/>
          <a:lstStyle/>
          <a:p>
            <a:fld id="{87C403A6-D627-4DED-804A-E1345AB9164C}" type="slidenum">
              <a:rPr lang="es-ES" sz="140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pPr/>
              <a:t>23</a:t>
            </a:fld>
            <a:endParaRPr lang="es-ES" sz="14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</p:txBody>
      </p:sp>
      <p:pic>
        <p:nvPicPr>
          <p:cNvPr id="3379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04900" y="2400300"/>
            <a:ext cx="7956550" cy="382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Propagación de restricciones </a:t>
            </a:r>
            <a:endParaRPr lang="es-ES" smtClean="0"/>
          </a:p>
        </p:txBody>
      </p:sp>
      <p:sp>
        <p:nvSpPr>
          <p:cNvPr id="3482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s-ES" sz="2800" dirty="0" smtClean="0"/>
              <a:t>Cada ciclo tiene dos partes:</a:t>
            </a:r>
          </a:p>
          <a:p>
            <a:pPr marL="558800" indent="-514350">
              <a:buFont typeface="+mj-lt"/>
              <a:buAutoNum type="arabicPeriod"/>
            </a:pPr>
            <a:r>
              <a:rPr lang="es-ES" sz="2800" dirty="0" smtClean="0"/>
              <a:t>Se propagan las restricciones:</a:t>
            </a:r>
          </a:p>
          <a:p>
            <a:pPr lvl="1"/>
            <a:r>
              <a:rPr lang="es-ES" sz="2800" dirty="0" smtClean="0"/>
              <a:t>Posible utilización de reglas de inferencia</a:t>
            </a:r>
          </a:p>
          <a:p>
            <a:pPr lvl="1"/>
            <a:r>
              <a:rPr lang="es-ES" sz="2800" dirty="0" smtClean="0"/>
              <a:t>Las restricciones no tienen por qué ser independientes:</a:t>
            </a:r>
          </a:p>
          <a:p>
            <a:pPr lvl="2"/>
            <a:r>
              <a:rPr lang="es-ES" sz="2400" dirty="0" smtClean="0"/>
              <a:t>Restricciones que implican a varias variables</a:t>
            </a:r>
          </a:p>
          <a:p>
            <a:pPr lvl="2"/>
            <a:r>
              <a:rPr lang="es-ES" sz="2400" dirty="0" smtClean="0"/>
              <a:t>Variables que participan en varias restricciones</a:t>
            </a:r>
          </a:p>
          <a:p>
            <a:pPr marL="558800" indent="-514350">
              <a:buFont typeface="+mj-lt"/>
              <a:buAutoNum type="arabicPeriod"/>
            </a:pPr>
            <a:r>
              <a:rPr lang="es-ES" sz="2800" dirty="0" smtClean="0"/>
              <a:t>Se analiza el resultado:</a:t>
            </a:r>
          </a:p>
          <a:p>
            <a:pPr marL="952500" lvl="1" indent="-514350">
              <a:buFont typeface="+mj-lt"/>
              <a:buAutoNum type="alphaLcParenR"/>
            </a:pPr>
            <a:r>
              <a:rPr lang="es-ES" sz="2800" dirty="0" smtClean="0"/>
              <a:t>Solución encontrada</a:t>
            </a:r>
          </a:p>
          <a:p>
            <a:pPr marL="952500" lvl="1" indent="-514350">
              <a:buFont typeface="+mj-lt"/>
              <a:buAutoNum type="alphaLcParenR"/>
            </a:pPr>
            <a:r>
              <a:rPr lang="es-ES" sz="2800" dirty="0" smtClean="0"/>
              <a:t>Solución imposible</a:t>
            </a:r>
          </a:p>
          <a:p>
            <a:pPr marL="952500" lvl="1" indent="-514350">
              <a:buFont typeface="+mj-lt"/>
              <a:buAutoNum type="alphaLcParenR"/>
            </a:pPr>
            <a:r>
              <a:rPr lang="es-ES" sz="2800" dirty="0" smtClean="0"/>
              <a:t>Seguir buscando</a:t>
            </a:r>
            <a:endParaRPr lang="es-ES" sz="280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E4046-72DD-4CDC-B686-E078F0606F59}" type="slidenum">
              <a:rPr lang="es-ES" smtClean="0"/>
              <a:pPr/>
              <a:t>24</a:t>
            </a:fld>
            <a:endParaRPr lang="es-ES"/>
          </a:p>
        </p:txBody>
      </p:sp>
      <p:sp>
        <p:nvSpPr>
          <p:cNvPr id="34821" name="Text Box 3"/>
          <p:cNvSpPr txBox="1">
            <a:spLocks noChangeArrowheads="1"/>
          </p:cNvSpPr>
          <p:nvPr/>
        </p:nvSpPr>
        <p:spPr bwMode="auto">
          <a:xfrm>
            <a:off x="8310563" y="6938963"/>
            <a:ext cx="3111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/>
          <a:lstStyle/>
          <a:p>
            <a:fld id="{C8FAE847-1E4B-4906-B903-50FF6A399234}" type="slidenum">
              <a:rPr lang="es-ES" sz="140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pPr/>
              <a:t>24</a:t>
            </a:fld>
            <a:endParaRPr lang="es-ES" sz="14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Propiedades sobre grafos de restricciones</a:t>
            </a:r>
            <a:endParaRPr lang="es-ES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38"/>
              </a:spcBef>
              <a:buClr>
                <a:srgbClr val="000000"/>
              </a:buClr>
              <a:buFont typeface="Times New Roman" charset="0"/>
              <a:buChar char="•"/>
              <a:tabLst>
                <a:tab pos="419100" algn="l"/>
                <a:tab pos="927100" algn="l"/>
                <a:tab pos="1435100" algn="l"/>
                <a:tab pos="1943100" algn="l"/>
                <a:tab pos="2451100" algn="l"/>
                <a:tab pos="2959100" algn="l"/>
                <a:tab pos="3467100" algn="l"/>
                <a:tab pos="3975100" algn="l"/>
                <a:tab pos="4483100" algn="l"/>
                <a:tab pos="4991100" algn="l"/>
                <a:tab pos="5499100" algn="l"/>
                <a:tab pos="6007100" algn="l"/>
                <a:tab pos="6515100" algn="l"/>
                <a:tab pos="7023100" algn="l"/>
                <a:tab pos="7531100" algn="l"/>
                <a:tab pos="8039100" algn="l"/>
                <a:tab pos="8547100" algn="l"/>
                <a:tab pos="9055100" algn="l"/>
                <a:tab pos="9563100" algn="l"/>
                <a:tab pos="10071100" algn="l"/>
                <a:tab pos="10579100" algn="l"/>
                <a:tab pos="11214100" algn="l"/>
              </a:tabLst>
            </a:pPr>
            <a:r>
              <a:rPr lang="es-ES" sz="2800" smtClean="0">
                <a:cs typeface="Times New Roman" charset="0"/>
                <a:sym typeface="Times New Roman" charset="0"/>
              </a:rPr>
              <a:t>Se pueden definir propiedades sobre los grafos de restricciones que permiten reducir el espacio de búsqueda.</a:t>
            </a:r>
          </a:p>
          <a:p>
            <a:pPr>
              <a:spcBef>
                <a:spcPts val="638"/>
              </a:spcBef>
              <a:buClr>
                <a:srgbClr val="000000"/>
              </a:buClr>
              <a:buFont typeface="Times New Roman" charset="0"/>
              <a:buChar char="•"/>
              <a:tabLst>
                <a:tab pos="419100" algn="l"/>
                <a:tab pos="927100" algn="l"/>
                <a:tab pos="1435100" algn="l"/>
                <a:tab pos="1943100" algn="l"/>
                <a:tab pos="2451100" algn="l"/>
                <a:tab pos="2959100" algn="l"/>
                <a:tab pos="3467100" algn="l"/>
                <a:tab pos="3975100" algn="l"/>
                <a:tab pos="4483100" algn="l"/>
                <a:tab pos="4991100" algn="l"/>
                <a:tab pos="5499100" algn="l"/>
                <a:tab pos="6007100" algn="l"/>
                <a:tab pos="6515100" algn="l"/>
                <a:tab pos="7023100" algn="l"/>
                <a:tab pos="7531100" algn="l"/>
                <a:tab pos="8039100" algn="l"/>
                <a:tab pos="8547100" algn="l"/>
                <a:tab pos="9055100" algn="l"/>
                <a:tab pos="9563100" algn="l"/>
                <a:tab pos="10071100" algn="l"/>
                <a:tab pos="10579100" algn="l"/>
                <a:tab pos="11214100" algn="l"/>
              </a:tabLst>
            </a:pPr>
            <a:r>
              <a:rPr lang="es-ES" sz="2800" i="1" smtClean="0">
                <a:cs typeface="Times New Roman" charset="0"/>
                <a:sym typeface="Times New Roman" charset="0"/>
              </a:rPr>
              <a:t>k-consistency</a:t>
            </a:r>
            <a:r>
              <a:rPr lang="es-ES" sz="2800" smtClean="0">
                <a:cs typeface="Times New Roman" charset="0"/>
                <a:sym typeface="Times New Roman" charset="0"/>
              </a:rPr>
              <a:t>: poda de valores que no sean posibles para un grupo de </a:t>
            </a:r>
            <a:r>
              <a:rPr lang="es-ES" sz="2800" i="1" smtClean="0">
                <a:cs typeface="Times New Roman" charset="0"/>
                <a:sym typeface="Times New Roman" charset="0"/>
              </a:rPr>
              <a:t>k</a:t>
            </a:r>
            <a:r>
              <a:rPr lang="es-ES" sz="2800" smtClean="0">
                <a:cs typeface="Times New Roman" charset="0"/>
                <a:sym typeface="Times New Roman" charset="0"/>
              </a:rPr>
              <a:t> variables:</a:t>
            </a:r>
          </a:p>
          <a:p>
            <a:pPr>
              <a:spcBef>
                <a:spcPts val="638"/>
              </a:spcBef>
              <a:buClr>
                <a:srgbClr val="000000"/>
              </a:buClr>
              <a:buFont typeface="Times New Roman" charset="0"/>
              <a:buChar char="•"/>
              <a:tabLst>
                <a:tab pos="419100" algn="l"/>
                <a:tab pos="927100" algn="l"/>
                <a:tab pos="1435100" algn="l"/>
                <a:tab pos="1943100" algn="l"/>
                <a:tab pos="2451100" algn="l"/>
                <a:tab pos="2959100" algn="l"/>
                <a:tab pos="3467100" algn="l"/>
                <a:tab pos="3975100" algn="l"/>
                <a:tab pos="4483100" algn="l"/>
                <a:tab pos="4991100" algn="l"/>
                <a:tab pos="5499100" algn="l"/>
                <a:tab pos="6007100" algn="l"/>
                <a:tab pos="6515100" algn="l"/>
                <a:tab pos="7023100" algn="l"/>
                <a:tab pos="7531100" algn="l"/>
                <a:tab pos="8039100" algn="l"/>
                <a:tab pos="8547100" algn="l"/>
                <a:tab pos="9055100" algn="l"/>
                <a:tab pos="9563100" algn="l"/>
                <a:tab pos="10071100" algn="l"/>
                <a:tab pos="10579100" algn="l"/>
                <a:tab pos="11214100" algn="l"/>
              </a:tabLst>
            </a:pPr>
            <a:r>
              <a:rPr lang="es-ES" sz="2800" i="1" smtClean="0">
                <a:cs typeface="Times New Roman" charset="0"/>
                <a:sym typeface="Times New Roman" charset="0"/>
              </a:rPr>
              <a:t>Arc consistency</a:t>
            </a:r>
            <a:r>
              <a:rPr lang="es-ES" sz="2800" smtClean="0">
                <a:cs typeface="Times New Roman" charset="0"/>
                <a:sym typeface="Times New Roman" charset="0"/>
              </a:rPr>
              <a:t> (</a:t>
            </a:r>
            <a:r>
              <a:rPr lang="es-ES" sz="2800" i="1" smtClean="0">
                <a:cs typeface="Times New Roman" charset="0"/>
                <a:sym typeface="Times New Roman" charset="0"/>
              </a:rPr>
              <a:t>2-consistency</a:t>
            </a:r>
            <a:r>
              <a:rPr lang="es-ES" sz="2800" smtClean="0">
                <a:cs typeface="Times New Roman" charset="0"/>
                <a:sym typeface="Times New Roman" charset="0"/>
              </a:rPr>
              <a:t>): Eliminamos valores imposibles para parejas de variables.</a:t>
            </a:r>
          </a:p>
          <a:p>
            <a:pPr>
              <a:spcBef>
                <a:spcPts val="638"/>
              </a:spcBef>
              <a:buClr>
                <a:srgbClr val="000000"/>
              </a:buClr>
              <a:buFont typeface="Times New Roman" charset="0"/>
              <a:buChar char="•"/>
              <a:tabLst>
                <a:tab pos="419100" algn="l"/>
                <a:tab pos="927100" algn="l"/>
                <a:tab pos="1435100" algn="l"/>
                <a:tab pos="1943100" algn="l"/>
                <a:tab pos="2451100" algn="l"/>
                <a:tab pos="2959100" algn="l"/>
                <a:tab pos="3467100" algn="l"/>
                <a:tab pos="3975100" algn="l"/>
                <a:tab pos="4483100" algn="l"/>
                <a:tab pos="4991100" algn="l"/>
                <a:tab pos="5499100" algn="l"/>
                <a:tab pos="6007100" algn="l"/>
                <a:tab pos="6515100" algn="l"/>
                <a:tab pos="7023100" algn="l"/>
                <a:tab pos="7531100" algn="l"/>
                <a:tab pos="8039100" algn="l"/>
                <a:tab pos="8547100" algn="l"/>
                <a:tab pos="9055100" algn="l"/>
                <a:tab pos="9563100" algn="l"/>
                <a:tab pos="10071100" algn="l"/>
                <a:tab pos="10579100" algn="l"/>
                <a:tab pos="11214100" algn="l"/>
              </a:tabLst>
            </a:pPr>
            <a:r>
              <a:rPr lang="es-ES" sz="2800" i="1" smtClean="0">
                <a:cs typeface="Times New Roman" charset="0"/>
                <a:sym typeface="Times New Roman" charset="0"/>
              </a:rPr>
              <a:t>Path consistency</a:t>
            </a:r>
            <a:r>
              <a:rPr lang="es-ES" sz="2800" smtClean="0">
                <a:cs typeface="Times New Roman" charset="0"/>
                <a:sym typeface="Times New Roman" charset="0"/>
              </a:rPr>
              <a:t> (</a:t>
            </a:r>
            <a:r>
              <a:rPr lang="es-ES" sz="2800" i="1" smtClean="0">
                <a:cs typeface="Times New Roman" charset="0"/>
                <a:sym typeface="Times New Roman" charset="0"/>
              </a:rPr>
              <a:t>3-consistency</a:t>
            </a:r>
            <a:r>
              <a:rPr lang="es-ES" sz="2800" smtClean="0">
                <a:cs typeface="Times New Roman" charset="0"/>
                <a:sym typeface="Times New Roman" charset="0"/>
              </a:rPr>
              <a:t>): Eliminamos valores imposibles para ternas de variables.</a:t>
            </a:r>
          </a:p>
          <a:p>
            <a:pPr>
              <a:spcBef>
                <a:spcPts val="638"/>
              </a:spcBef>
              <a:buClr>
                <a:srgbClr val="000000"/>
              </a:buClr>
              <a:buFont typeface="Times New Roman" charset="0"/>
              <a:buChar char="•"/>
              <a:tabLst>
                <a:tab pos="419100" algn="l"/>
                <a:tab pos="927100" algn="l"/>
                <a:tab pos="1435100" algn="l"/>
                <a:tab pos="1943100" algn="l"/>
                <a:tab pos="2451100" algn="l"/>
                <a:tab pos="2959100" algn="l"/>
                <a:tab pos="3467100" algn="l"/>
                <a:tab pos="3975100" algn="l"/>
                <a:tab pos="4483100" algn="l"/>
                <a:tab pos="4991100" algn="l"/>
                <a:tab pos="5499100" algn="l"/>
                <a:tab pos="6007100" algn="l"/>
                <a:tab pos="6515100" algn="l"/>
                <a:tab pos="7023100" algn="l"/>
                <a:tab pos="7531100" algn="l"/>
                <a:tab pos="8039100" algn="l"/>
                <a:tab pos="8547100" algn="l"/>
                <a:tab pos="9055100" algn="l"/>
                <a:tab pos="9563100" algn="l"/>
                <a:tab pos="10071100" algn="l"/>
                <a:tab pos="10579100" algn="l"/>
                <a:tab pos="11214100" algn="l"/>
              </a:tabLst>
            </a:pPr>
            <a:r>
              <a:rPr lang="es-ES" sz="2800" smtClean="0">
                <a:cs typeface="Times New Roman" charset="0"/>
                <a:sym typeface="Times New Roman" charset="0"/>
              </a:rPr>
              <a:t>...</a:t>
            </a:r>
          </a:p>
          <a:p>
            <a:pPr>
              <a:spcBef>
                <a:spcPts val="638"/>
              </a:spcBef>
              <a:buClr>
                <a:srgbClr val="000000"/>
              </a:buClr>
              <a:buFont typeface="Times New Roman" charset="0"/>
              <a:buChar char="•"/>
              <a:tabLst>
                <a:tab pos="419100" algn="l"/>
                <a:tab pos="927100" algn="l"/>
                <a:tab pos="1435100" algn="l"/>
                <a:tab pos="1943100" algn="l"/>
                <a:tab pos="2451100" algn="l"/>
                <a:tab pos="2959100" algn="l"/>
                <a:tab pos="3467100" algn="l"/>
                <a:tab pos="3975100" algn="l"/>
                <a:tab pos="4483100" algn="l"/>
                <a:tab pos="4991100" algn="l"/>
                <a:tab pos="5499100" algn="l"/>
                <a:tab pos="6007100" algn="l"/>
                <a:tab pos="6515100" algn="l"/>
                <a:tab pos="7023100" algn="l"/>
                <a:tab pos="7531100" algn="l"/>
                <a:tab pos="8039100" algn="l"/>
                <a:tab pos="8547100" algn="l"/>
                <a:tab pos="9055100" algn="l"/>
                <a:tab pos="9563100" algn="l"/>
                <a:tab pos="10071100" algn="l"/>
                <a:tab pos="10579100" algn="l"/>
                <a:tab pos="11214100" algn="l"/>
              </a:tabLst>
            </a:pPr>
            <a:r>
              <a:rPr lang="es-ES" sz="2800" smtClean="0">
                <a:cs typeface="Times New Roman" charset="0"/>
                <a:sym typeface="Times New Roman" charset="0"/>
              </a:rPr>
              <a:t>Comenzar con un grafo </a:t>
            </a:r>
            <a:r>
              <a:rPr lang="es-ES" sz="2800" i="1" smtClean="0">
                <a:cs typeface="Times New Roman" charset="0"/>
                <a:sym typeface="Times New Roman" charset="0"/>
              </a:rPr>
              <a:t>k-consistent</a:t>
            </a:r>
            <a:r>
              <a:rPr lang="es-ES" sz="2800" smtClean="0">
                <a:cs typeface="Times New Roman" charset="0"/>
                <a:sym typeface="Times New Roman" charset="0"/>
              </a:rPr>
              <a:t> (2, 3, ...) reduce el número de vueltas atrás.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Preproceso (PR)</a:t>
            </a:r>
            <a:endParaRPr lang="es-ES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sym typeface="Times New Roman" charset="0"/>
              </a:rPr>
              <a:t>Un PSR es arco-consistente si para cada par de variables (X</a:t>
            </a:r>
            <a:r>
              <a:rPr lang="es-ES" baseline="-25000" dirty="0" smtClean="0">
                <a:sym typeface="Times New Roman" charset="0"/>
              </a:rPr>
              <a:t>i</a:t>
            </a:r>
            <a:r>
              <a:rPr lang="es-ES" dirty="0" smtClean="0">
                <a:sym typeface="Times New Roman" charset="0"/>
              </a:rPr>
              <a:t>, </a:t>
            </a:r>
            <a:r>
              <a:rPr lang="es-ES" dirty="0" err="1" smtClean="0">
                <a:sym typeface="Times New Roman" charset="0"/>
              </a:rPr>
              <a:t>X</a:t>
            </a:r>
            <a:r>
              <a:rPr lang="es-ES" baseline="-25000" dirty="0" err="1" smtClean="0">
                <a:sym typeface="Times New Roman" charset="0"/>
              </a:rPr>
              <a:t>j</a:t>
            </a:r>
            <a:r>
              <a:rPr lang="es-ES" dirty="0" smtClean="0">
                <a:sym typeface="Times New Roman" charset="0"/>
              </a:rPr>
              <a:t>) y para cualquier valor </a:t>
            </a:r>
            <a:r>
              <a:rPr lang="es-ES" dirty="0" err="1" smtClean="0">
                <a:sym typeface="Times New Roman" charset="0"/>
              </a:rPr>
              <a:t>v</a:t>
            </a:r>
            <a:r>
              <a:rPr lang="es-ES" baseline="-25000" dirty="0" err="1" smtClean="0">
                <a:sym typeface="Times New Roman" charset="0"/>
              </a:rPr>
              <a:t>k</a:t>
            </a:r>
            <a:r>
              <a:rPr lang="es-ES" dirty="0" smtClean="0">
                <a:sym typeface="Times New Roman" charset="0"/>
              </a:rPr>
              <a:t> de D</a:t>
            </a:r>
            <a:r>
              <a:rPr lang="es-ES" baseline="-25000" dirty="0" smtClean="0">
                <a:sym typeface="Times New Roman" charset="0"/>
              </a:rPr>
              <a:t>i</a:t>
            </a:r>
            <a:r>
              <a:rPr lang="es-ES" dirty="0" smtClean="0">
                <a:sym typeface="Times New Roman" charset="0"/>
              </a:rPr>
              <a:t> existe un valor </a:t>
            </a:r>
            <a:r>
              <a:rPr lang="es-ES" dirty="0" err="1" smtClean="0">
                <a:sym typeface="Times New Roman" charset="0"/>
              </a:rPr>
              <a:t>v</a:t>
            </a:r>
            <a:r>
              <a:rPr lang="es-ES" baseline="-25000" dirty="0" err="1" smtClean="0">
                <a:sym typeface="Times New Roman" charset="0"/>
              </a:rPr>
              <a:t>l</a:t>
            </a:r>
            <a:r>
              <a:rPr lang="es-ES" dirty="0" smtClean="0">
                <a:sym typeface="Times New Roman" charset="0"/>
              </a:rPr>
              <a:t> de D</a:t>
            </a:r>
            <a:r>
              <a:rPr lang="es-ES" baseline="-25000" dirty="0" smtClean="0">
                <a:sym typeface="Times New Roman" charset="0"/>
              </a:rPr>
              <a:t>j</a:t>
            </a:r>
            <a:r>
              <a:rPr lang="es-ES" dirty="0" smtClean="0">
                <a:sym typeface="Times New Roman" charset="0"/>
              </a:rPr>
              <a:t> tal que se satisfacen las restricciones. </a:t>
            </a:r>
          </a:p>
          <a:p>
            <a:r>
              <a:rPr lang="es-ES" dirty="0" smtClean="0">
                <a:sym typeface="Times New Roman" charset="0"/>
              </a:rPr>
              <a:t>Se pretende que todas las variables sean arco consistentes para todos los arcos que inciden en ellas. </a:t>
            </a:r>
          </a:p>
          <a:p>
            <a:pPr lvl="1"/>
            <a:r>
              <a:rPr lang="es-ES" dirty="0" smtClean="0">
                <a:sym typeface="Times New Roman" charset="0"/>
              </a:rPr>
              <a:t>Los dominios actuales de cada variable tienen que ser consistentes con todas las restricciones.</a:t>
            </a:r>
            <a:endParaRPr lang="es-ES" dirty="0" smtClean="0">
              <a:sym typeface="Times New Roman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Preproceso (PR)</a:t>
            </a:r>
            <a:endParaRPr lang="es-ES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dirty="0" smtClean="0">
                <a:sym typeface="Times New Roman" charset="0"/>
              </a:rPr>
              <a:t>Si un PSR no es arco-consistente se le puede convertir mediante el siguiente algoritmo:</a:t>
            </a:r>
          </a:p>
          <a:p>
            <a:pPr>
              <a:buNone/>
            </a:pPr>
            <a:endParaRPr lang="es-ES" sz="1000" dirty="0" smtClean="0"/>
          </a:p>
          <a:p>
            <a:pPr marL="1016000" lvl="1" indent="-514350">
              <a:buFont typeface="+mj-lt"/>
              <a:buAutoNum type="arabicPeriod"/>
            </a:pPr>
            <a:r>
              <a:rPr lang="es-ES" dirty="0" smtClean="0">
                <a:sym typeface="Times New Roman" charset="0"/>
              </a:rPr>
              <a:t>Añadir a </a:t>
            </a:r>
            <a:r>
              <a:rPr lang="es-ES" dirty="0" err="1" smtClean="0">
                <a:sym typeface="Times New Roman" charset="0"/>
              </a:rPr>
              <a:t>lista_arcos</a:t>
            </a:r>
            <a:r>
              <a:rPr lang="es-ES" dirty="0" smtClean="0">
                <a:sym typeface="Times New Roman" charset="0"/>
              </a:rPr>
              <a:t> los arcos dirigidos del grafo G de restricciones</a:t>
            </a:r>
          </a:p>
          <a:p>
            <a:pPr marL="1016000" lvl="1" indent="-514350">
              <a:buFont typeface="+mj-lt"/>
              <a:buAutoNum type="arabicPeriod"/>
            </a:pPr>
            <a:r>
              <a:rPr lang="es-ES" dirty="0" smtClean="0">
                <a:sym typeface="Times New Roman" charset="0"/>
              </a:rPr>
              <a:t>mientras no </a:t>
            </a:r>
            <a:r>
              <a:rPr lang="es-ES" dirty="0" err="1" smtClean="0">
                <a:sym typeface="Times New Roman" charset="0"/>
              </a:rPr>
              <a:t>vacia</a:t>
            </a:r>
            <a:r>
              <a:rPr lang="es-ES" dirty="0" smtClean="0">
                <a:sym typeface="Times New Roman" charset="0"/>
              </a:rPr>
              <a:t> (</a:t>
            </a:r>
            <a:r>
              <a:rPr lang="es-ES" dirty="0" err="1" smtClean="0">
                <a:sym typeface="Times New Roman" charset="0"/>
              </a:rPr>
              <a:t>lista_arcos</a:t>
            </a:r>
            <a:r>
              <a:rPr lang="es-ES" dirty="0" smtClean="0">
                <a:sym typeface="Times New Roman" charset="0"/>
              </a:rPr>
              <a:t>) hacer</a:t>
            </a:r>
          </a:p>
          <a:p>
            <a:pPr marL="1460500" lvl="2" indent="-514350">
              <a:buFont typeface="+mj-lt"/>
              <a:buAutoNum type="alphaLcParenR"/>
            </a:pPr>
            <a:r>
              <a:rPr lang="es-ES" dirty="0" smtClean="0">
                <a:sym typeface="Times New Roman" charset="0"/>
              </a:rPr>
              <a:t>seleccionar un arco (X</a:t>
            </a:r>
            <a:r>
              <a:rPr lang="es-ES" baseline="-25000" dirty="0" smtClean="0">
                <a:sym typeface="Times New Roman" charset="0"/>
              </a:rPr>
              <a:t>i</a:t>
            </a:r>
            <a:r>
              <a:rPr lang="es-ES" dirty="0" smtClean="0">
                <a:sym typeface="Times New Roman" charset="0"/>
              </a:rPr>
              <a:t>, </a:t>
            </a:r>
            <a:r>
              <a:rPr lang="es-ES" dirty="0" err="1" smtClean="0">
                <a:sym typeface="Times New Roman" charset="0"/>
              </a:rPr>
              <a:t>X</a:t>
            </a:r>
            <a:r>
              <a:rPr lang="es-ES" baseline="-25000" dirty="0" err="1" smtClean="0">
                <a:sym typeface="Times New Roman" charset="0"/>
              </a:rPr>
              <a:t>j</a:t>
            </a:r>
            <a:r>
              <a:rPr lang="es-ES" dirty="0" smtClean="0">
                <a:sym typeface="Times New Roman" charset="0"/>
              </a:rPr>
              <a:t>) de </a:t>
            </a:r>
            <a:r>
              <a:rPr lang="es-ES" dirty="0" err="1" smtClean="0">
                <a:sym typeface="Times New Roman" charset="0"/>
              </a:rPr>
              <a:t>lista_arcos</a:t>
            </a:r>
            <a:r>
              <a:rPr lang="es-ES" dirty="0" smtClean="0">
                <a:sym typeface="Times New Roman" charset="0"/>
              </a:rPr>
              <a:t>, eliminarlo</a:t>
            </a:r>
          </a:p>
          <a:p>
            <a:pPr marL="1460500" lvl="2" indent="-514350">
              <a:buFont typeface="+mj-lt"/>
              <a:buAutoNum type="alphaLcParenR"/>
            </a:pPr>
            <a:r>
              <a:rPr lang="es-ES" dirty="0" smtClean="0">
                <a:sym typeface="Times New Roman" charset="0"/>
              </a:rPr>
              <a:t>si existe un valor </a:t>
            </a:r>
            <a:r>
              <a:rPr lang="es-ES" dirty="0" err="1" smtClean="0">
                <a:sym typeface="Times New Roman" charset="0"/>
              </a:rPr>
              <a:t>v</a:t>
            </a:r>
            <a:r>
              <a:rPr lang="es-ES" baseline="-25000" dirty="0" err="1" smtClean="0">
                <a:sym typeface="Times New Roman" charset="0"/>
              </a:rPr>
              <a:t>k</a:t>
            </a:r>
            <a:r>
              <a:rPr lang="es-ES" dirty="0" smtClean="0">
                <a:sym typeface="Times New Roman" charset="0"/>
              </a:rPr>
              <a:t> de D</a:t>
            </a:r>
            <a:r>
              <a:rPr lang="es-ES" baseline="-25000" dirty="0" smtClean="0">
                <a:sym typeface="Times New Roman" charset="0"/>
              </a:rPr>
              <a:t>i</a:t>
            </a:r>
            <a:r>
              <a:rPr lang="es-ES" dirty="0" smtClean="0">
                <a:sym typeface="Times New Roman" charset="0"/>
              </a:rPr>
              <a:t> tal que no existe un valor </a:t>
            </a:r>
            <a:r>
              <a:rPr lang="es-ES" dirty="0" err="1" smtClean="0">
                <a:sym typeface="Times New Roman" charset="0"/>
              </a:rPr>
              <a:t>v</a:t>
            </a:r>
            <a:r>
              <a:rPr lang="es-ES" baseline="-25000" dirty="0" err="1" smtClean="0">
                <a:sym typeface="Times New Roman" charset="0"/>
              </a:rPr>
              <a:t>l</a:t>
            </a:r>
            <a:r>
              <a:rPr lang="es-ES" dirty="0" smtClean="0">
                <a:sym typeface="Times New Roman" charset="0"/>
              </a:rPr>
              <a:t> de D</a:t>
            </a:r>
            <a:r>
              <a:rPr lang="es-ES" baseline="-25000" dirty="0" smtClean="0">
                <a:sym typeface="Times New Roman" charset="0"/>
              </a:rPr>
              <a:t>j</a:t>
            </a:r>
            <a:r>
              <a:rPr lang="es-ES" dirty="0" smtClean="0">
                <a:sym typeface="Times New Roman" charset="0"/>
              </a:rPr>
              <a:t> compatible se elimina </a:t>
            </a:r>
            <a:r>
              <a:rPr lang="es-ES" dirty="0" err="1" smtClean="0">
                <a:sym typeface="Times New Roman" charset="0"/>
              </a:rPr>
              <a:t>v</a:t>
            </a:r>
            <a:r>
              <a:rPr lang="es-ES" baseline="-25000" dirty="0" err="1" smtClean="0">
                <a:sym typeface="Times New Roman" charset="0"/>
              </a:rPr>
              <a:t>k</a:t>
            </a:r>
            <a:r>
              <a:rPr lang="es-ES" dirty="0" smtClean="0">
                <a:sym typeface="Times New Roman" charset="0"/>
              </a:rPr>
              <a:t> de D</a:t>
            </a:r>
            <a:r>
              <a:rPr lang="es-ES" baseline="-25000" dirty="0" smtClean="0">
                <a:sym typeface="Times New Roman" charset="0"/>
              </a:rPr>
              <a:t>i</a:t>
            </a:r>
            <a:r>
              <a:rPr lang="es-ES" dirty="0" smtClean="0">
                <a:sym typeface="Times New Roman" charset="0"/>
              </a:rPr>
              <a:t>. Se añaden a </a:t>
            </a:r>
            <a:r>
              <a:rPr lang="es-ES" dirty="0" err="1" smtClean="0">
                <a:sym typeface="Times New Roman" charset="0"/>
              </a:rPr>
              <a:t>lista_arcos</a:t>
            </a:r>
            <a:r>
              <a:rPr lang="es-ES" dirty="0" smtClean="0">
                <a:sym typeface="Times New Roman" charset="0"/>
              </a:rPr>
              <a:t> aquellos arcos de G que terminan en X</a:t>
            </a:r>
            <a:r>
              <a:rPr lang="es-ES" baseline="-25000" dirty="0" smtClean="0">
                <a:sym typeface="Times New Roman" charset="0"/>
              </a:rPr>
              <a:t>i</a:t>
            </a:r>
            <a:r>
              <a:rPr lang="es-ES" dirty="0" smtClean="0">
                <a:sym typeface="Times New Roman" charset="0"/>
              </a:rPr>
              <a:t> excepto el inverso del analizado</a:t>
            </a:r>
          </a:p>
          <a:p>
            <a:pPr marL="1968500" lvl="3" indent="-514350">
              <a:buNone/>
            </a:pPr>
            <a:r>
              <a:rPr lang="es-ES" dirty="0" smtClean="0">
                <a:sym typeface="Times New Roman" charset="0"/>
              </a:rPr>
              <a:t>	(Se vuelve a analizar la consistencia de arcos cuyo destino ha podido cambiar.)</a:t>
            </a:r>
            <a:endParaRPr lang="es-ES" dirty="0" smtClean="0">
              <a:sym typeface="Times New Roman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/>
          <p:cNvSpPr>
            <a:spLocks noGrp="1" noChangeArrowheads="1"/>
          </p:cNvSpPr>
          <p:nvPr>
            <p:ph type="title"/>
          </p:nvPr>
        </p:nvSpPr>
        <p:spPr>
          <a:xfrm>
            <a:off x="927100" y="0"/>
            <a:ext cx="8636000" cy="1270000"/>
          </a:xfrm>
        </p:spPr>
        <p:txBody>
          <a:bodyPr rIns="141110"/>
          <a:lstStyle/>
          <a:p>
            <a:pPr indent="0" eaLnBrk="1" hangingPunct="1"/>
            <a:r>
              <a:rPr lang="es-ES" sz="4400" smtClean="0"/>
              <a:t>Ejemplo</a:t>
            </a:r>
            <a:r>
              <a:rPr lang="es-ES" sz="4400" smtClean="0"/>
              <a:t>: </a:t>
            </a:r>
            <a:r>
              <a:rPr lang="es-ES" smtClean="0"/>
              <a:t>c</a:t>
            </a:r>
            <a:r>
              <a:rPr lang="es-ES" sz="4400" smtClean="0"/>
              <a:t>olorear </a:t>
            </a:r>
            <a:r>
              <a:rPr lang="es-ES" smtClean="0"/>
              <a:t>m</a:t>
            </a:r>
            <a:r>
              <a:rPr lang="es-ES" sz="4400" smtClean="0"/>
              <a:t>apa</a:t>
            </a:r>
            <a:endParaRPr lang="es-ES" sz="4400" smtClean="0">
              <a:ea typeface="ヒラギノ角ゴ ProN W6" charset="0"/>
              <a:cs typeface="ヒラギノ角ゴ ProN W6" charset="0"/>
            </a:endParaRP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184900" y="2197100"/>
            <a:ext cx="3975100" cy="5422900"/>
          </a:xfrm>
        </p:spPr>
        <p:txBody>
          <a:bodyPr rIns="141110"/>
          <a:lstStyle/>
          <a:p>
            <a:pPr eaLnBrk="1" hangingPunct="1">
              <a:buFont typeface="Thonburi" charset="0"/>
              <a:buNone/>
            </a:pPr>
            <a:r>
              <a:rPr lang="es-ES" sz="2400" dirty="0" smtClean="0"/>
              <a:t>(C1,C2): eliminar AZUL</a:t>
            </a:r>
          </a:p>
          <a:p>
            <a:pPr eaLnBrk="1" hangingPunct="1">
              <a:buFont typeface="Thonburi" charset="0"/>
              <a:buNone/>
            </a:pPr>
            <a:r>
              <a:rPr lang="es-ES" sz="2400" dirty="0" smtClean="0"/>
              <a:t>(C2,C1): ok</a:t>
            </a:r>
          </a:p>
          <a:p>
            <a:pPr eaLnBrk="1" hangingPunct="1">
              <a:buFont typeface="Thonburi" charset="0"/>
              <a:buNone/>
            </a:pPr>
            <a:r>
              <a:rPr lang="es-ES" sz="2400" dirty="0" smtClean="0"/>
              <a:t>(C2,C3): ok</a:t>
            </a:r>
          </a:p>
          <a:p>
            <a:pPr eaLnBrk="1" hangingPunct="1">
              <a:buFont typeface="Thonburi" charset="0"/>
              <a:buNone/>
            </a:pPr>
            <a:r>
              <a:rPr lang="es-ES" sz="2400" dirty="0" smtClean="0"/>
              <a:t>(C3,C2): eliminar AZUL</a:t>
            </a:r>
          </a:p>
          <a:p>
            <a:pPr eaLnBrk="1" hangingPunct="1">
              <a:buFont typeface="Thonburi" charset="0"/>
              <a:buNone/>
            </a:pPr>
            <a:r>
              <a:rPr lang="es-ES" sz="2400" dirty="0" smtClean="0"/>
              <a:t>(C2,C4): ok</a:t>
            </a:r>
          </a:p>
          <a:p>
            <a:pPr eaLnBrk="1" hangingPunct="1">
              <a:buFont typeface="Thonburi" charset="0"/>
              <a:buNone/>
            </a:pPr>
            <a:r>
              <a:rPr lang="es-ES" sz="2400" dirty="0" smtClean="0"/>
              <a:t>(C4,C2): eliminar AZUL</a:t>
            </a:r>
          </a:p>
          <a:p>
            <a:pPr eaLnBrk="1" hangingPunct="1">
              <a:buFont typeface="Thonburi" charset="0"/>
              <a:buNone/>
            </a:pPr>
            <a:r>
              <a:rPr lang="es-ES" sz="2400" dirty="0" smtClean="0"/>
              <a:t>(C3,C4): eliminar VERDE</a:t>
            </a:r>
          </a:p>
          <a:p>
            <a:pPr eaLnBrk="1" hangingPunct="1">
              <a:buFont typeface="Thonburi" charset="0"/>
              <a:buNone/>
            </a:pPr>
            <a:r>
              <a:rPr lang="es-ES" sz="2400" dirty="0" smtClean="0"/>
              <a:t>		 añadir (C2,C3)</a:t>
            </a:r>
          </a:p>
          <a:p>
            <a:pPr eaLnBrk="1" hangingPunct="1">
              <a:buFont typeface="Thonburi" charset="0"/>
              <a:buNone/>
            </a:pPr>
            <a:r>
              <a:rPr lang="es-ES" sz="2400" dirty="0" smtClean="0"/>
              <a:t>(C4,C3): ok</a:t>
            </a:r>
          </a:p>
          <a:p>
            <a:pPr eaLnBrk="1" hangingPunct="1">
              <a:buFont typeface="Thonburi" charset="0"/>
              <a:buNone/>
            </a:pPr>
            <a:r>
              <a:rPr lang="es-ES" sz="2400" dirty="0" smtClean="0"/>
              <a:t>(C2,C3): ok</a:t>
            </a:r>
            <a:endParaRPr lang="es-ES" sz="2400" dirty="0" smtClean="0"/>
          </a:p>
        </p:txBody>
      </p:sp>
      <p:sp>
        <p:nvSpPr>
          <p:cNvPr id="37892" name="Oval 3"/>
          <p:cNvSpPr>
            <a:spLocks/>
          </p:cNvSpPr>
          <p:nvPr/>
        </p:nvSpPr>
        <p:spPr bwMode="auto">
          <a:xfrm>
            <a:off x="3302000" y="2403475"/>
            <a:ext cx="1524000" cy="419100"/>
          </a:xfrm>
          <a:prstGeom prst="ellips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7893" name="Oval 4"/>
          <p:cNvSpPr>
            <a:spLocks/>
          </p:cNvSpPr>
          <p:nvPr/>
        </p:nvSpPr>
        <p:spPr bwMode="auto">
          <a:xfrm>
            <a:off x="1866900" y="3081338"/>
            <a:ext cx="1524000" cy="419100"/>
          </a:xfrm>
          <a:prstGeom prst="ellips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7894" name="Oval 5"/>
          <p:cNvSpPr>
            <a:spLocks/>
          </p:cNvSpPr>
          <p:nvPr/>
        </p:nvSpPr>
        <p:spPr bwMode="auto">
          <a:xfrm>
            <a:off x="419100" y="3927475"/>
            <a:ext cx="2374900" cy="419100"/>
          </a:xfrm>
          <a:prstGeom prst="ellips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7895" name="Oval 6"/>
          <p:cNvSpPr>
            <a:spLocks/>
          </p:cNvSpPr>
          <p:nvPr/>
        </p:nvSpPr>
        <p:spPr bwMode="auto">
          <a:xfrm>
            <a:off x="3302000" y="3927475"/>
            <a:ext cx="1524000" cy="419100"/>
          </a:xfrm>
          <a:prstGeom prst="ellips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7896" name="Line 7"/>
          <p:cNvSpPr>
            <a:spLocks noChangeShapeType="1"/>
          </p:cNvSpPr>
          <p:nvPr/>
        </p:nvSpPr>
        <p:spPr bwMode="auto">
          <a:xfrm flipH="1">
            <a:off x="3136900" y="2741613"/>
            <a:ext cx="422275" cy="423862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7897" name="Line 8"/>
          <p:cNvSpPr>
            <a:spLocks noChangeShapeType="1"/>
          </p:cNvSpPr>
          <p:nvPr/>
        </p:nvSpPr>
        <p:spPr bwMode="auto">
          <a:xfrm flipH="1">
            <a:off x="2197100" y="3503613"/>
            <a:ext cx="422275" cy="423862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7898" name="Line 9"/>
          <p:cNvSpPr>
            <a:spLocks noChangeShapeType="1"/>
          </p:cNvSpPr>
          <p:nvPr/>
        </p:nvSpPr>
        <p:spPr bwMode="auto">
          <a:xfrm>
            <a:off x="2957513" y="3503613"/>
            <a:ext cx="681037" cy="511175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7899" name="Line 10"/>
          <p:cNvSpPr>
            <a:spLocks noChangeShapeType="1"/>
          </p:cNvSpPr>
          <p:nvPr/>
        </p:nvSpPr>
        <p:spPr bwMode="auto">
          <a:xfrm flipH="1">
            <a:off x="2794000" y="4097338"/>
            <a:ext cx="506413" cy="1587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7900" name="Rectangle 11"/>
          <p:cNvSpPr>
            <a:spLocks/>
          </p:cNvSpPr>
          <p:nvPr/>
        </p:nvSpPr>
        <p:spPr bwMode="auto">
          <a:xfrm>
            <a:off x="4914900" y="2487613"/>
            <a:ext cx="27001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45155" bIns="0">
            <a:spAutoFit/>
          </a:bodyPr>
          <a:lstStyle/>
          <a:p>
            <a:pPr marL="44450" algn="l"/>
            <a:r>
              <a:rPr lang="es-ES" sz="1200" smtClean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C1</a:t>
            </a:r>
            <a:endParaRPr lang="es-ES" sz="1200">
              <a:solidFill>
                <a:schemeClr val="tx1"/>
              </a:solidFill>
              <a:latin typeface="Times New Roman" charset="0"/>
              <a:cs typeface="Times New Roman" charset="0"/>
              <a:sym typeface="Times New Roman" charset="0"/>
            </a:endParaRPr>
          </a:p>
        </p:txBody>
      </p:sp>
      <p:sp>
        <p:nvSpPr>
          <p:cNvPr id="37901" name="Rectangle 12"/>
          <p:cNvSpPr>
            <a:spLocks/>
          </p:cNvSpPr>
          <p:nvPr/>
        </p:nvSpPr>
        <p:spPr bwMode="auto">
          <a:xfrm>
            <a:off x="1628775" y="2911475"/>
            <a:ext cx="27001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45155" bIns="0">
            <a:spAutoFit/>
          </a:bodyPr>
          <a:lstStyle/>
          <a:p>
            <a:pPr marL="44450" algn="l"/>
            <a:r>
              <a:rPr lang="es-ES" sz="1200" smtClean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C2</a:t>
            </a:r>
            <a:endParaRPr lang="es-ES" sz="1200">
              <a:solidFill>
                <a:schemeClr val="tx1"/>
              </a:solidFill>
              <a:latin typeface="Times New Roman" charset="0"/>
              <a:cs typeface="Times New Roman" charset="0"/>
              <a:sym typeface="Times New Roman" charset="0"/>
            </a:endParaRPr>
          </a:p>
        </p:txBody>
      </p:sp>
      <p:sp>
        <p:nvSpPr>
          <p:cNvPr id="37902" name="Rectangle 13"/>
          <p:cNvSpPr>
            <a:spLocks/>
          </p:cNvSpPr>
          <p:nvPr/>
        </p:nvSpPr>
        <p:spPr bwMode="auto">
          <a:xfrm>
            <a:off x="673100" y="3673475"/>
            <a:ext cx="27001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45155" bIns="0">
            <a:spAutoFit/>
          </a:bodyPr>
          <a:lstStyle/>
          <a:p>
            <a:pPr marL="44450" algn="l"/>
            <a:r>
              <a:rPr lang="es-ES" sz="1200" smtClean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C3</a:t>
            </a:r>
            <a:endParaRPr lang="es-ES" sz="1200">
              <a:solidFill>
                <a:schemeClr val="tx1"/>
              </a:solidFill>
              <a:latin typeface="Times New Roman" charset="0"/>
              <a:cs typeface="Times New Roman" charset="0"/>
              <a:sym typeface="Times New Roman" charset="0"/>
            </a:endParaRPr>
          </a:p>
        </p:txBody>
      </p:sp>
      <p:sp>
        <p:nvSpPr>
          <p:cNvPr id="37903" name="Rectangle 14"/>
          <p:cNvSpPr>
            <a:spLocks/>
          </p:cNvSpPr>
          <p:nvPr/>
        </p:nvSpPr>
        <p:spPr bwMode="auto">
          <a:xfrm>
            <a:off x="4572000" y="3706813"/>
            <a:ext cx="27001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45155" bIns="0">
            <a:spAutoFit/>
          </a:bodyPr>
          <a:lstStyle/>
          <a:p>
            <a:pPr marL="44450" algn="l"/>
            <a:r>
              <a:rPr lang="es-ES" sz="1200" smtClean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C4</a:t>
            </a:r>
            <a:endParaRPr lang="es-ES" sz="1200">
              <a:solidFill>
                <a:schemeClr val="tx1"/>
              </a:solidFill>
              <a:latin typeface="Times New Roman" charset="0"/>
              <a:cs typeface="Times New Roman" charset="0"/>
              <a:sym typeface="Times New Roman" charset="0"/>
            </a:endParaRPr>
          </a:p>
        </p:txBody>
      </p:sp>
      <p:sp>
        <p:nvSpPr>
          <p:cNvPr id="37907" name="Rectangle 18"/>
          <p:cNvSpPr>
            <a:spLocks/>
          </p:cNvSpPr>
          <p:nvPr/>
        </p:nvSpPr>
        <p:spPr bwMode="auto">
          <a:xfrm>
            <a:off x="3151174" y="2809868"/>
            <a:ext cx="17544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45155" bIns="0">
            <a:spAutoFit/>
          </a:bodyPr>
          <a:lstStyle/>
          <a:p>
            <a:pPr marL="44450" algn="l"/>
            <a:r>
              <a:rPr lang="es-ES" sz="1200" dirty="0" smtClean="0">
                <a:solidFill>
                  <a:schemeClr val="tx1"/>
                </a:solidFill>
                <a:latin typeface="Arial"/>
                <a:ea typeface="Symbol" charset="2"/>
                <a:cs typeface="Arial"/>
                <a:sym typeface="Symbol" charset="2"/>
              </a:rPr>
              <a:t>≠</a:t>
            </a:r>
            <a:endParaRPr lang="es-ES" sz="1200" dirty="0">
              <a:solidFill>
                <a:schemeClr val="tx1"/>
              </a:solidFill>
              <a:latin typeface="Symbol" charset="2"/>
              <a:ea typeface="Symbol" charset="2"/>
              <a:cs typeface="Symbol" charset="2"/>
              <a:sym typeface="Symbol" charset="2"/>
            </a:endParaRPr>
          </a:p>
        </p:txBody>
      </p:sp>
      <p:sp>
        <p:nvSpPr>
          <p:cNvPr id="37908" name="Rectangle 19"/>
          <p:cNvSpPr>
            <a:spLocks/>
          </p:cNvSpPr>
          <p:nvPr/>
        </p:nvSpPr>
        <p:spPr bwMode="auto">
          <a:xfrm>
            <a:off x="673100" y="4011613"/>
            <a:ext cx="1548059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45155" bIns="0">
            <a:spAutoFit/>
          </a:bodyPr>
          <a:lstStyle/>
          <a:p>
            <a:pPr marL="44450" algn="l"/>
            <a:r>
              <a:rPr lang="es-ES" sz="1200" smtClean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AZUL, ROJO, VERDE</a:t>
            </a:r>
            <a:endParaRPr lang="es-ES" sz="1200">
              <a:solidFill>
                <a:schemeClr val="tx1"/>
              </a:solidFill>
              <a:latin typeface="Times New Roman" charset="0"/>
              <a:cs typeface="Times New Roman" charset="0"/>
              <a:sym typeface="Times New Roman" charset="0"/>
            </a:endParaRPr>
          </a:p>
        </p:txBody>
      </p:sp>
      <p:sp>
        <p:nvSpPr>
          <p:cNvPr id="37909" name="Rectangle 20"/>
          <p:cNvSpPr>
            <a:spLocks/>
          </p:cNvSpPr>
          <p:nvPr/>
        </p:nvSpPr>
        <p:spPr bwMode="auto">
          <a:xfrm>
            <a:off x="3467100" y="4011613"/>
            <a:ext cx="1087997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45155" bIns="0">
            <a:spAutoFit/>
          </a:bodyPr>
          <a:lstStyle/>
          <a:p>
            <a:pPr marL="44450" algn="l"/>
            <a:r>
              <a:rPr lang="es-ES" sz="1200" smtClean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AZUL, VERDE</a:t>
            </a:r>
            <a:endParaRPr lang="es-ES" sz="1200">
              <a:solidFill>
                <a:schemeClr val="tx1"/>
              </a:solidFill>
              <a:latin typeface="Times New Roman" charset="0"/>
              <a:cs typeface="Times New Roman" charset="0"/>
              <a:sym typeface="Times New Roman" charset="0"/>
            </a:endParaRPr>
          </a:p>
        </p:txBody>
      </p:sp>
      <p:sp>
        <p:nvSpPr>
          <p:cNvPr id="37910" name="Rectangle 21"/>
          <p:cNvSpPr>
            <a:spLocks/>
          </p:cNvSpPr>
          <p:nvPr/>
        </p:nvSpPr>
        <p:spPr bwMode="auto">
          <a:xfrm>
            <a:off x="2286000" y="3165475"/>
            <a:ext cx="500849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45155" bIns="0">
            <a:spAutoFit/>
          </a:bodyPr>
          <a:lstStyle/>
          <a:p>
            <a:pPr marL="44450" algn="l"/>
            <a:r>
              <a:rPr lang="es-ES" sz="1200" smtClean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AZUL</a:t>
            </a:r>
            <a:endParaRPr lang="es-ES" sz="1200">
              <a:solidFill>
                <a:schemeClr val="tx1"/>
              </a:solidFill>
              <a:latin typeface="Times New Roman" charset="0"/>
              <a:cs typeface="Times New Roman" charset="0"/>
              <a:sym typeface="Times New Roman" charset="0"/>
            </a:endParaRPr>
          </a:p>
        </p:txBody>
      </p:sp>
      <p:sp>
        <p:nvSpPr>
          <p:cNvPr id="37911" name="Rectangle 22"/>
          <p:cNvSpPr>
            <a:spLocks/>
          </p:cNvSpPr>
          <p:nvPr/>
        </p:nvSpPr>
        <p:spPr bwMode="auto">
          <a:xfrm>
            <a:off x="3467100" y="2487613"/>
            <a:ext cx="960911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45155" bIns="0">
            <a:spAutoFit/>
          </a:bodyPr>
          <a:lstStyle/>
          <a:p>
            <a:pPr marL="44450" algn="l"/>
            <a:r>
              <a:rPr lang="es-ES" sz="1200" smtClean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AZUL, ROJO</a:t>
            </a:r>
            <a:endParaRPr lang="es-ES" sz="1200">
              <a:solidFill>
                <a:schemeClr val="tx1"/>
              </a:solidFill>
              <a:latin typeface="Times New Roman" charset="0"/>
              <a:cs typeface="Times New Roman" charset="0"/>
              <a:sym typeface="Times New Roman" charset="0"/>
            </a:endParaRPr>
          </a:p>
        </p:txBody>
      </p:sp>
      <p:sp>
        <p:nvSpPr>
          <p:cNvPr id="37912" name="Rectangle 23"/>
          <p:cNvSpPr>
            <a:spLocks/>
          </p:cNvSpPr>
          <p:nvPr/>
        </p:nvSpPr>
        <p:spPr bwMode="auto">
          <a:xfrm>
            <a:off x="404813" y="4976813"/>
            <a:ext cx="5746757" cy="1723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45155" bIns="0">
            <a:spAutoFit/>
          </a:bodyPr>
          <a:lstStyle/>
          <a:p>
            <a:pPr marL="44450" algn="l"/>
            <a:r>
              <a:rPr lang="es-ES" sz="2800" dirty="0" smtClean="0">
                <a:solidFill>
                  <a:schemeClr val="tx1"/>
                </a:solidFill>
                <a:latin typeface="+mn-lt"/>
                <a:cs typeface="Times New Roman" charset="0"/>
                <a:sym typeface="Times New Roman" charset="0"/>
              </a:rPr>
              <a:t>Lista inicial:</a:t>
            </a:r>
          </a:p>
          <a:p>
            <a:pPr marL="44450" algn="l"/>
            <a:r>
              <a:rPr lang="es-ES" sz="2800" dirty="0" smtClean="0">
                <a:solidFill>
                  <a:schemeClr val="tx1"/>
                </a:solidFill>
                <a:latin typeface="+mn-lt"/>
                <a:cs typeface="Times New Roman" charset="0"/>
                <a:sym typeface="Times New Roman" charset="0"/>
              </a:rPr>
              <a:t>(C1,C2), (C2,C1), (C2,C3), (C3,C2), (C2,C4), (C4,C2), (C3,C4), (C4,C3)</a:t>
            </a:r>
            <a:endParaRPr lang="es-ES" sz="2800" dirty="0">
              <a:solidFill>
                <a:schemeClr val="tx1"/>
              </a:solidFill>
              <a:latin typeface="+mn-lt"/>
              <a:cs typeface="Times New Roman" charset="0"/>
              <a:sym typeface="Times New Roman" charset="0"/>
            </a:endParaRPr>
          </a:p>
        </p:txBody>
      </p:sp>
      <p:sp>
        <p:nvSpPr>
          <p:cNvPr id="25" name="Rectangle 18"/>
          <p:cNvSpPr>
            <a:spLocks/>
          </p:cNvSpPr>
          <p:nvPr/>
        </p:nvSpPr>
        <p:spPr bwMode="auto">
          <a:xfrm>
            <a:off x="2079604" y="3595686"/>
            <a:ext cx="17544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45155" bIns="0">
            <a:spAutoFit/>
          </a:bodyPr>
          <a:lstStyle/>
          <a:p>
            <a:pPr marL="44450" algn="l"/>
            <a:r>
              <a:rPr lang="es-ES" sz="1200" dirty="0" smtClean="0">
                <a:solidFill>
                  <a:schemeClr val="tx1"/>
                </a:solidFill>
                <a:latin typeface="Arial"/>
                <a:ea typeface="Symbol" charset="2"/>
                <a:cs typeface="Arial"/>
                <a:sym typeface="Symbol" charset="2"/>
              </a:rPr>
              <a:t>≠</a:t>
            </a:r>
            <a:endParaRPr lang="es-ES" sz="1200" dirty="0">
              <a:solidFill>
                <a:schemeClr val="tx1"/>
              </a:solidFill>
              <a:latin typeface="Symbol" charset="2"/>
              <a:ea typeface="Symbol" charset="2"/>
              <a:cs typeface="Symbol" charset="2"/>
              <a:sym typeface="Symbol" charset="2"/>
            </a:endParaRPr>
          </a:p>
        </p:txBody>
      </p:sp>
      <p:sp>
        <p:nvSpPr>
          <p:cNvPr id="26" name="Rectangle 18"/>
          <p:cNvSpPr>
            <a:spLocks/>
          </p:cNvSpPr>
          <p:nvPr/>
        </p:nvSpPr>
        <p:spPr bwMode="auto">
          <a:xfrm>
            <a:off x="3294050" y="3524248"/>
            <a:ext cx="17544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45155" bIns="0">
            <a:spAutoFit/>
          </a:bodyPr>
          <a:lstStyle/>
          <a:p>
            <a:pPr marL="44450" algn="l"/>
            <a:r>
              <a:rPr lang="es-ES" sz="1200" dirty="0" smtClean="0">
                <a:solidFill>
                  <a:schemeClr val="tx1"/>
                </a:solidFill>
                <a:latin typeface="Arial"/>
                <a:ea typeface="Symbol" charset="2"/>
                <a:cs typeface="Arial"/>
                <a:sym typeface="Symbol" charset="2"/>
              </a:rPr>
              <a:t>≠</a:t>
            </a:r>
            <a:endParaRPr lang="es-ES" sz="1200" dirty="0">
              <a:solidFill>
                <a:schemeClr val="tx1"/>
              </a:solidFill>
              <a:latin typeface="Symbol" charset="2"/>
              <a:ea typeface="Symbol" charset="2"/>
              <a:cs typeface="Symbol" charset="2"/>
              <a:sym typeface="Symbol" charset="2"/>
            </a:endParaRPr>
          </a:p>
        </p:txBody>
      </p:sp>
      <p:sp>
        <p:nvSpPr>
          <p:cNvPr id="27" name="Rectangle 18"/>
          <p:cNvSpPr>
            <a:spLocks/>
          </p:cNvSpPr>
          <p:nvPr/>
        </p:nvSpPr>
        <p:spPr bwMode="auto">
          <a:xfrm>
            <a:off x="2936860" y="3881438"/>
            <a:ext cx="17544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45155" bIns="0">
            <a:spAutoFit/>
          </a:bodyPr>
          <a:lstStyle/>
          <a:p>
            <a:pPr marL="44450" algn="l"/>
            <a:r>
              <a:rPr lang="es-ES" sz="1200" dirty="0" smtClean="0">
                <a:solidFill>
                  <a:schemeClr val="tx1"/>
                </a:solidFill>
                <a:latin typeface="Arial"/>
                <a:ea typeface="Symbol" charset="2"/>
                <a:cs typeface="Arial"/>
                <a:sym typeface="Symbol" charset="2"/>
              </a:rPr>
              <a:t>≠</a:t>
            </a:r>
            <a:endParaRPr lang="es-ES" sz="1200" dirty="0">
              <a:solidFill>
                <a:schemeClr val="tx1"/>
              </a:solidFill>
              <a:latin typeface="Symbol" charset="2"/>
              <a:ea typeface="Symbol" charset="2"/>
              <a:cs typeface="Symbol" charset="2"/>
              <a:sym typeface="Symbol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7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7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Propagación durante la búsqueda</a:t>
            </a:r>
            <a:br>
              <a:rPr lang="es-ES" smtClean="0"/>
            </a:br>
            <a:r>
              <a:rPr lang="es-ES" smtClean="0"/>
              <a:t>(forward </a:t>
            </a:r>
            <a:r>
              <a:rPr lang="es-ES" smtClean="0"/>
              <a:t>checking</a:t>
            </a:r>
            <a:r>
              <a:rPr lang="es-ES" smtClean="0"/>
              <a:t>)</a:t>
            </a:r>
            <a:endParaRPr lang="es-ES" smtClean="0"/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2800" dirty="0" smtClean="0"/>
              <a:t>Modificación del algoritmo de búsqueda en profundidad con vuelta atrás cronológica</a:t>
            </a:r>
          </a:p>
          <a:p>
            <a:r>
              <a:rPr lang="es-ES" sz="2800" b="1" dirty="0" smtClean="0"/>
              <a:t>Anticipación</a:t>
            </a:r>
            <a:r>
              <a:rPr lang="es-ES" sz="2800" dirty="0" smtClean="0"/>
              <a:t>: detectar cuanto antes caminos sin solución y podarlos.</a:t>
            </a:r>
          </a:p>
          <a:p>
            <a:pPr lvl="1"/>
            <a:r>
              <a:rPr lang="es-ES" sz="2400" dirty="0" smtClean="0"/>
              <a:t>Asignar un valor y consultar las restricciones sobre las variables futuras con arco desde la actual</a:t>
            </a:r>
          </a:p>
          <a:p>
            <a:pPr lvl="1"/>
            <a:r>
              <a:rPr lang="es-ES" sz="2400" dirty="0" smtClean="0"/>
              <a:t>Se eliminan valores no compatibles de los dominios correspondientes a dichas variables futuras</a:t>
            </a:r>
          </a:p>
          <a:p>
            <a:r>
              <a:rPr lang="es-ES" sz="2800" dirty="0" smtClean="0"/>
              <a:t>Equivale a hacer arco-consistente la variable actual con las futuras en cada paso.</a:t>
            </a:r>
          </a:p>
          <a:p>
            <a:r>
              <a:rPr lang="es-ES" sz="2800" dirty="0" smtClean="0"/>
              <a:t>La eficiencia dependerá del problema.</a:t>
            </a:r>
          </a:p>
          <a:p>
            <a:pPr lvl="1"/>
            <a:r>
              <a:rPr lang="es-ES" sz="2400" dirty="0" smtClean="0"/>
              <a:t>Se incrementa el coste de cada iteración.</a:t>
            </a:r>
            <a:endParaRPr lang="es-ES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indent="0" eaLnBrk="1" hangingPunct="1"/>
            <a:r>
              <a:rPr lang="es-ES" dirty="0" smtClean="0"/>
              <a:t>Problemas de satisfacción de restricciones (PSRs)</a:t>
            </a: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s-ES" smtClean="0"/>
              <a:t>Ejemplos: </a:t>
            </a:r>
          </a:p>
          <a:p>
            <a:pPr lvl="1" eaLnBrk="1" hangingPunct="1"/>
            <a:r>
              <a:rPr lang="es-ES" smtClean="0"/>
              <a:t>colorear mapas</a:t>
            </a:r>
          </a:p>
          <a:p>
            <a:pPr lvl="1" eaLnBrk="1" hangingPunct="1"/>
            <a:r>
              <a:rPr lang="es-ES" smtClean="0"/>
              <a:t>crucigramas</a:t>
            </a:r>
          </a:p>
          <a:p>
            <a:pPr lvl="1" eaLnBrk="1" hangingPunct="1"/>
            <a:r>
              <a:rPr lang="es-ES" smtClean="0"/>
              <a:t>n-reinas</a:t>
            </a:r>
          </a:p>
          <a:p>
            <a:pPr lvl="1" eaLnBrk="1" hangingPunct="1"/>
            <a:r>
              <a:rPr lang="es-ES" smtClean="0"/>
              <a:t>asignación/distribución/ubicación de recursos: </a:t>
            </a:r>
          </a:p>
          <a:p>
            <a:pPr lvl="2" eaLnBrk="1" hangingPunct="1"/>
            <a:r>
              <a:rPr lang="es-ES" smtClean="0"/>
              <a:t>distribución de tareas de fabricación</a:t>
            </a:r>
          </a:p>
          <a:p>
            <a:pPr lvl="2" eaLnBrk="1" hangingPunct="1"/>
            <a:r>
              <a:rPr lang="es-ES" smtClean="0"/>
              <a:t>ubicación de gasolineras</a:t>
            </a:r>
          </a:p>
          <a:p>
            <a:pPr lvl="2" eaLnBrk="1" hangingPunct="1"/>
            <a:r>
              <a:rPr lang="es-ES" smtClean="0"/>
              <a:t>ubicación de antenas de telefonía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083D9E-C6A4-4F5C-AC71-5CD87129E69D}" type="slidenum">
              <a:rPr lang="es-ES"/>
              <a:pPr>
                <a:defRPr/>
              </a:pPr>
              <a:t>3</a:t>
            </a:fld>
            <a:endParaRPr lang="es-ES"/>
          </a:p>
        </p:txBody>
      </p:sp>
      <p:sp>
        <p:nvSpPr>
          <p:cNvPr id="18437" name="Text Box 3"/>
          <p:cNvSpPr txBox="1">
            <a:spLocks noChangeArrowheads="1"/>
          </p:cNvSpPr>
          <p:nvPr/>
        </p:nvSpPr>
        <p:spPr bwMode="auto">
          <a:xfrm>
            <a:off x="8310563" y="6938963"/>
            <a:ext cx="3111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/>
          <a:lstStyle/>
          <a:p>
            <a:fld id="{508953DF-71E6-4A4E-8068-BFE98059D959}" type="slidenum">
              <a:rPr lang="es-ES" sz="14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pPr/>
              <a:t>3</a:t>
            </a:fld>
            <a:endParaRPr lang="es-ES" sz="14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Algoritmo forward </a:t>
            </a:r>
            <a:r>
              <a:rPr lang="es-ES" smtClean="0"/>
              <a:t>checking</a:t>
            </a:r>
            <a:endParaRPr lang="es-E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57213" indent="-514350">
              <a:spcBef>
                <a:spcPts val="525"/>
              </a:spcBef>
              <a:buFont typeface="+mj-lt"/>
              <a:buAutoNum type="arabicPeriod"/>
              <a:tabLst>
                <a:tab pos="419100" algn="l"/>
                <a:tab pos="927100" algn="l"/>
                <a:tab pos="1435100" algn="l"/>
                <a:tab pos="1943100" algn="l"/>
                <a:tab pos="2451100" algn="l"/>
                <a:tab pos="2959100" algn="l"/>
                <a:tab pos="3467100" algn="l"/>
                <a:tab pos="3975100" algn="l"/>
                <a:tab pos="4483100" algn="l"/>
                <a:tab pos="4991100" algn="l"/>
                <a:tab pos="5499100" algn="l"/>
                <a:tab pos="6007100" algn="l"/>
                <a:tab pos="6515100" algn="l"/>
                <a:tab pos="7023100" algn="l"/>
                <a:tab pos="7531100" algn="l"/>
                <a:tab pos="8039100" algn="l"/>
                <a:tab pos="8547100" algn="l"/>
                <a:tab pos="9055100" algn="l"/>
                <a:tab pos="9563100" algn="l"/>
                <a:tab pos="10071100" algn="l"/>
                <a:tab pos="10579100" algn="l"/>
                <a:tab pos="11214100" algn="l"/>
              </a:tabLst>
            </a:pPr>
            <a:r>
              <a:rPr lang="es-ES" sz="2400" dirty="0" smtClean="0">
                <a:cs typeface="Times New Roman" charset="0"/>
                <a:sym typeface="Times New Roman" charset="0"/>
              </a:rPr>
              <a:t>Asignar a cada variable el valor indefinido. Pila vacía.</a:t>
            </a:r>
          </a:p>
          <a:p>
            <a:pPr marL="557213" indent="-514350">
              <a:spcBef>
                <a:spcPts val="525"/>
              </a:spcBef>
              <a:buFont typeface="+mj-lt"/>
              <a:buAutoNum type="arabicPeriod"/>
              <a:tabLst>
                <a:tab pos="419100" algn="l"/>
                <a:tab pos="927100" algn="l"/>
                <a:tab pos="1435100" algn="l"/>
                <a:tab pos="1943100" algn="l"/>
                <a:tab pos="2451100" algn="l"/>
                <a:tab pos="2959100" algn="l"/>
                <a:tab pos="3467100" algn="l"/>
                <a:tab pos="3975100" algn="l"/>
                <a:tab pos="4483100" algn="l"/>
                <a:tab pos="4991100" algn="l"/>
                <a:tab pos="5499100" algn="l"/>
                <a:tab pos="6007100" algn="l"/>
                <a:tab pos="6515100" algn="l"/>
                <a:tab pos="7023100" algn="l"/>
                <a:tab pos="7531100" algn="l"/>
                <a:tab pos="8039100" algn="l"/>
                <a:tab pos="8547100" algn="l"/>
                <a:tab pos="9055100" algn="l"/>
                <a:tab pos="9563100" algn="l"/>
                <a:tab pos="10071100" algn="l"/>
                <a:tab pos="10579100" algn="l"/>
                <a:tab pos="11214100" algn="l"/>
              </a:tabLst>
            </a:pPr>
            <a:r>
              <a:rPr lang="es-ES" sz="2400" b="1" dirty="0" smtClean="0">
                <a:cs typeface="Times New Roman" charset="0"/>
                <a:sym typeface="Times New Roman" charset="0"/>
              </a:rPr>
              <a:t>Seleccionar una variable</a:t>
            </a:r>
            <a:r>
              <a:rPr lang="es-ES" sz="2400" dirty="0" smtClean="0">
                <a:cs typeface="Times New Roman" charset="0"/>
                <a:sym typeface="Times New Roman" charset="0"/>
              </a:rPr>
              <a:t> futura como variable actual.</a:t>
            </a:r>
          </a:p>
          <a:p>
            <a:pPr marL="950913" lvl="1" indent="-514350">
              <a:spcBef>
                <a:spcPts val="525"/>
              </a:spcBef>
              <a:buFont typeface="+mj-lt"/>
              <a:buAutoNum type="alphaLcPeriod"/>
              <a:tabLst>
                <a:tab pos="419100" algn="l"/>
                <a:tab pos="927100" algn="l"/>
                <a:tab pos="1435100" algn="l"/>
                <a:tab pos="1943100" algn="l"/>
                <a:tab pos="2451100" algn="l"/>
                <a:tab pos="2959100" algn="l"/>
                <a:tab pos="3467100" algn="l"/>
                <a:tab pos="3975100" algn="l"/>
                <a:tab pos="4483100" algn="l"/>
                <a:tab pos="4991100" algn="l"/>
                <a:tab pos="5499100" algn="l"/>
                <a:tab pos="6007100" algn="l"/>
                <a:tab pos="6515100" algn="l"/>
                <a:tab pos="7023100" algn="l"/>
                <a:tab pos="7531100" algn="l"/>
                <a:tab pos="8039100" algn="l"/>
                <a:tab pos="8547100" algn="l"/>
                <a:tab pos="9055100" algn="l"/>
                <a:tab pos="9563100" algn="l"/>
                <a:tab pos="10071100" algn="l"/>
                <a:tab pos="10579100" algn="l"/>
                <a:tab pos="11214100" algn="l"/>
              </a:tabLst>
            </a:pPr>
            <a:r>
              <a:rPr lang="es-ES" sz="2000" b="1" dirty="0" smtClean="0">
                <a:cs typeface="Times New Roman" charset="0"/>
                <a:sym typeface="Times New Roman" charset="0"/>
              </a:rPr>
              <a:t>Si hay, </a:t>
            </a:r>
            <a:r>
              <a:rPr lang="es-ES" sz="2000" dirty="0" smtClean="0">
                <a:cs typeface="Times New Roman" charset="0"/>
                <a:sym typeface="Times New Roman" charset="0"/>
              </a:rPr>
              <a:t>borrar de futuras y empilar (top = variable actual),</a:t>
            </a:r>
          </a:p>
          <a:p>
            <a:pPr marL="950913" lvl="1" indent="-514350">
              <a:spcBef>
                <a:spcPts val="525"/>
              </a:spcBef>
              <a:buFont typeface="+mj-lt"/>
              <a:buAutoNum type="alphaLcPeriod"/>
              <a:tabLst>
                <a:tab pos="419100" algn="l"/>
                <a:tab pos="927100" algn="l"/>
                <a:tab pos="1435100" algn="l"/>
                <a:tab pos="1943100" algn="l"/>
                <a:tab pos="2451100" algn="l"/>
                <a:tab pos="2959100" algn="l"/>
                <a:tab pos="3467100" algn="l"/>
                <a:tab pos="3975100" algn="l"/>
                <a:tab pos="4483100" algn="l"/>
                <a:tab pos="4991100" algn="l"/>
                <a:tab pos="5499100" algn="l"/>
                <a:tab pos="6007100" algn="l"/>
                <a:tab pos="6515100" algn="l"/>
                <a:tab pos="7023100" algn="l"/>
                <a:tab pos="7531100" algn="l"/>
                <a:tab pos="8039100" algn="l"/>
                <a:tab pos="8547100" algn="l"/>
                <a:tab pos="9055100" algn="l"/>
                <a:tab pos="9563100" algn="l"/>
                <a:tab pos="10071100" algn="l"/>
                <a:tab pos="10579100" algn="l"/>
                <a:tab pos="11214100" algn="l"/>
              </a:tabLst>
            </a:pPr>
            <a:r>
              <a:rPr lang="es-ES" sz="2000" b="1" dirty="0" smtClean="0">
                <a:cs typeface="Times New Roman" charset="0"/>
                <a:sym typeface="Times New Roman" charset="0"/>
              </a:rPr>
              <a:t>sino</a:t>
            </a:r>
            <a:r>
              <a:rPr lang="es-ES" sz="2000" dirty="0" smtClean="0">
                <a:cs typeface="Times New Roman" charset="0"/>
                <a:sym typeface="Times New Roman" charset="0"/>
              </a:rPr>
              <a:t> la asignación actual es SOLUCIÓN.</a:t>
            </a:r>
          </a:p>
          <a:p>
            <a:pPr marL="557213" indent="-514350">
              <a:spcBef>
                <a:spcPts val="525"/>
              </a:spcBef>
              <a:buFont typeface="+mj-lt"/>
              <a:buAutoNum type="arabicPeriod"/>
              <a:tabLst>
                <a:tab pos="419100" algn="l"/>
                <a:tab pos="927100" algn="l"/>
                <a:tab pos="1435100" algn="l"/>
                <a:tab pos="1943100" algn="l"/>
                <a:tab pos="2451100" algn="l"/>
                <a:tab pos="2959100" algn="l"/>
                <a:tab pos="3467100" algn="l"/>
                <a:tab pos="3975100" algn="l"/>
                <a:tab pos="4483100" algn="l"/>
                <a:tab pos="4991100" algn="l"/>
                <a:tab pos="5499100" algn="l"/>
                <a:tab pos="6007100" algn="l"/>
                <a:tab pos="6515100" algn="l"/>
                <a:tab pos="7023100" algn="l"/>
                <a:tab pos="7531100" algn="l"/>
                <a:tab pos="8039100" algn="l"/>
                <a:tab pos="8547100" algn="l"/>
                <a:tab pos="9055100" algn="l"/>
                <a:tab pos="9563100" algn="l"/>
                <a:tab pos="10071100" algn="l"/>
                <a:tab pos="10579100" algn="l"/>
                <a:tab pos="11214100" algn="l"/>
              </a:tabLst>
            </a:pPr>
            <a:r>
              <a:rPr lang="es-ES" sz="2400" b="1" dirty="0" smtClean="0">
                <a:cs typeface="Times New Roman" charset="0"/>
                <a:sym typeface="Times New Roman" charset="0"/>
              </a:rPr>
              <a:t>Seleccionar un valor</a:t>
            </a:r>
            <a:r>
              <a:rPr lang="es-ES" sz="2400" dirty="0" smtClean="0">
                <a:cs typeface="Times New Roman" charset="0"/>
                <a:sym typeface="Times New Roman" charset="0"/>
              </a:rPr>
              <a:t> no usado para la variable actual.</a:t>
            </a:r>
          </a:p>
          <a:p>
            <a:pPr marL="950913" lvl="1" indent="-514350">
              <a:spcBef>
                <a:spcPts val="525"/>
              </a:spcBef>
              <a:buFont typeface="+mj-lt"/>
              <a:buAutoNum type="alphaLcParenR"/>
              <a:tabLst>
                <a:tab pos="419100" algn="l"/>
                <a:tab pos="927100" algn="l"/>
                <a:tab pos="1435100" algn="l"/>
                <a:tab pos="1943100" algn="l"/>
                <a:tab pos="2451100" algn="l"/>
                <a:tab pos="2959100" algn="l"/>
                <a:tab pos="3467100" algn="l"/>
                <a:tab pos="3975100" algn="l"/>
                <a:tab pos="4483100" algn="l"/>
                <a:tab pos="4991100" algn="l"/>
                <a:tab pos="5499100" algn="l"/>
                <a:tab pos="6007100" algn="l"/>
                <a:tab pos="6515100" algn="l"/>
                <a:tab pos="7023100" algn="l"/>
                <a:tab pos="7531100" algn="l"/>
                <a:tab pos="8039100" algn="l"/>
                <a:tab pos="8547100" algn="l"/>
                <a:tab pos="9055100" algn="l"/>
                <a:tab pos="9563100" algn="l"/>
                <a:tab pos="10071100" algn="l"/>
                <a:tab pos="10579100" algn="l"/>
                <a:tab pos="11214100" algn="l"/>
              </a:tabLst>
            </a:pPr>
            <a:r>
              <a:rPr lang="es-ES" sz="2000" b="1" dirty="0" smtClean="0">
                <a:cs typeface="Times New Roman" charset="0"/>
                <a:sym typeface="Times New Roman" charset="0"/>
              </a:rPr>
              <a:t>Si hay</a:t>
            </a:r>
            <a:r>
              <a:rPr lang="es-ES" sz="2000" dirty="0" smtClean="0">
                <a:cs typeface="Times New Roman" charset="0"/>
                <a:sym typeface="Times New Roman" charset="0"/>
              </a:rPr>
              <a:t>, marcar el valor como usado,</a:t>
            </a:r>
          </a:p>
          <a:p>
            <a:pPr marL="950913" lvl="1" indent="-514350">
              <a:spcBef>
                <a:spcPts val="525"/>
              </a:spcBef>
              <a:buFont typeface="+mj-lt"/>
              <a:buAutoNum type="alphaLcParenR"/>
              <a:tabLst>
                <a:tab pos="419100" algn="l"/>
                <a:tab pos="927100" algn="l"/>
                <a:tab pos="1435100" algn="l"/>
                <a:tab pos="1943100" algn="l"/>
                <a:tab pos="2451100" algn="l"/>
                <a:tab pos="2959100" algn="l"/>
                <a:tab pos="3467100" algn="l"/>
                <a:tab pos="3975100" algn="l"/>
                <a:tab pos="4483100" algn="l"/>
                <a:tab pos="4991100" algn="l"/>
                <a:tab pos="5499100" algn="l"/>
                <a:tab pos="6007100" algn="l"/>
                <a:tab pos="6515100" algn="l"/>
                <a:tab pos="7023100" algn="l"/>
                <a:tab pos="7531100" algn="l"/>
                <a:tab pos="8039100" algn="l"/>
                <a:tab pos="8547100" algn="l"/>
                <a:tab pos="9055100" algn="l"/>
                <a:tab pos="9563100" algn="l"/>
                <a:tab pos="10071100" algn="l"/>
                <a:tab pos="10579100" algn="l"/>
                <a:tab pos="11214100" algn="l"/>
              </a:tabLst>
            </a:pPr>
            <a:r>
              <a:rPr lang="es-ES" sz="2000" b="1" dirty="0" smtClean="0">
                <a:cs typeface="Times New Roman" charset="0"/>
                <a:sym typeface="Times New Roman" charset="0"/>
              </a:rPr>
              <a:t>sino</a:t>
            </a:r>
            <a:r>
              <a:rPr lang="es-ES" sz="2000" dirty="0" smtClean="0">
                <a:cs typeface="Times New Roman" charset="0"/>
                <a:sym typeface="Times New Roman" charset="0"/>
              </a:rPr>
              <a:t> asignar valor indefinido a la variable actual</a:t>
            </a:r>
          </a:p>
          <a:p>
            <a:pPr marL="950913" lvl="1" indent="-514350">
              <a:spcBef>
                <a:spcPts val="525"/>
              </a:spcBef>
              <a:buFont typeface="+mj-lt"/>
              <a:buAutoNum type="alphaLcParenR"/>
              <a:tabLst>
                <a:tab pos="419100" algn="l"/>
                <a:tab pos="927100" algn="l"/>
                <a:tab pos="1435100" algn="l"/>
                <a:tab pos="1943100" algn="l"/>
                <a:tab pos="2451100" algn="l"/>
                <a:tab pos="2959100" algn="l"/>
                <a:tab pos="3467100" algn="l"/>
                <a:tab pos="3975100" algn="l"/>
                <a:tab pos="4483100" algn="l"/>
                <a:tab pos="4991100" algn="l"/>
                <a:tab pos="5499100" algn="l"/>
                <a:tab pos="6007100" algn="l"/>
                <a:tab pos="6515100" algn="l"/>
                <a:tab pos="7023100" algn="l"/>
                <a:tab pos="7531100" algn="l"/>
                <a:tab pos="8039100" algn="l"/>
                <a:tab pos="8547100" algn="l"/>
                <a:tab pos="9055100" algn="l"/>
                <a:tab pos="9563100" algn="l"/>
                <a:tab pos="10071100" algn="l"/>
                <a:tab pos="10579100" algn="l"/>
                <a:tab pos="11214100" algn="l"/>
              </a:tabLst>
            </a:pPr>
            <a:r>
              <a:rPr lang="es-ES" sz="2000" dirty="0" smtClean="0">
                <a:cs typeface="Times New Roman" charset="0"/>
                <a:sym typeface="Times New Roman" charset="0"/>
              </a:rPr>
              <a:t>marcar todos sus valores como no usados</a:t>
            </a:r>
          </a:p>
          <a:p>
            <a:pPr marL="950913" lvl="1" indent="-514350">
              <a:spcBef>
                <a:spcPts val="525"/>
              </a:spcBef>
              <a:buFont typeface="+mj-lt"/>
              <a:buAutoNum type="alphaLcParenR"/>
              <a:tabLst>
                <a:tab pos="419100" algn="l"/>
                <a:tab pos="927100" algn="l"/>
                <a:tab pos="1435100" algn="l"/>
                <a:tab pos="1943100" algn="l"/>
                <a:tab pos="2451100" algn="l"/>
                <a:tab pos="2959100" algn="l"/>
                <a:tab pos="3467100" algn="l"/>
                <a:tab pos="3975100" algn="l"/>
                <a:tab pos="4483100" algn="l"/>
                <a:tab pos="4991100" algn="l"/>
                <a:tab pos="5499100" algn="l"/>
                <a:tab pos="6007100" algn="l"/>
                <a:tab pos="6515100" algn="l"/>
                <a:tab pos="7023100" algn="l"/>
                <a:tab pos="7531100" algn="l"/>
                <a:tab pos="8039100" algn="l"/>
                <a:tab pos="8547100" algn="l"/>
                <a:tab pos="9055100" algn="l"/>
                <a:tab pos="9563100" algn="l"/>
                <a:tab pos="10071100" algn="l"/>
                <a:tab pos="10579100" algn="l"/>
                <a:tab pos="11214100" algn="l"/>
              </a:tabLst>
            </a:pPr>
            <a:r>
              <a:rPr lang="es-ES" sz="2000" dirty="0" smtClean="0">
                <a:cs typeface="Times New Roman" charset="0"/>
                <a:sym typeface="Times New Roman" charset="0"/>
              </a:rPr>
              <a:t>desempilar la variable y añadirla a futuras</a:t>
            </a:r>
          </a:p>
          <a:p>
            <a:pPr marL="950913" lvl="1" indent="-514350">
              <a:spcBef>
                <a:spcPts val="525"/>
              </a:spcBef>
              <a:buFont typeface="+mj-lt"/>
              <a:buAutoNum type="alphaLcParenR"/>
              <a:tabLst>
                <a:tab pos="419100" algn="l"/>
                <a:tab pos="927100" algn="l"/>
                <a:tab pos="1435100" algn="l"/>
                <a:tab pos="1943100" algn="l"/>
                <a:tab pos="2451100" algn="l"/>
                <a:tab pos="2959100" algn="l"/>
                <a:tab pos="3467100" algn="l"/>
                <a:tab pos="3975100" algn="l"/>
                <a:tab pos="4483100" algn="l"/>
                <a:tab pos="4991100" algn="l"/>
                <a:tab pos="5499100" algn="l"/>
                <a:tab pos="6007100" algn="l"/>
                <a:tab pos="6515100" algn="l"/>
                <a:tab pos="7023100" algn="l"/>
                <a:tab pos="7531100" algn="l"/>
                <a:tab pos="8039100" algn="l"/>
                <a:tab pos="8547100" algn="l"/>
                <a:tab pos="9055100" algn="l"/>
                <a:tab pos="9563100" algn="l"/>
                <a:tab pos="10071100" algn="l"/>
                <a:tab pos="10579100" algn="l"/>
                <a:tab pos="11214100" algn="l"/>
              </a:tabLst>
            </a:pPr>
            <a:r>
              <a:rPr lang="es-ES" sz="2000" dirty="0" smtClean="0">
                <a:cs typeface="Times New Roman" charset="0"/>
                <a:sym typeface="Times New Roman" charset="0"/>
              </a:rPr>
              <a:t>si pila vacía, NO HAY SOLUCIÓN, sino, ir a 3</a:t>
            </a:r>
          </a:p>
          <a:p>
            <a:pPr marL="557213" indent="-514350">
              <a:spcBef>
                <a:spcPts val="525"/>
              </a:spcBef>
              <a:buFont typeface="+mj-lt"/>
              <a:buAutoNum type="arabicPeriod"/>
              <a:tabLst>
                <a:tab pos="419100" algn="l"/>
                <a:tab pos="927100" algn="l"/>
                <a:tab pos="1435100" algn="l"/>
                <a:tab pos="1943100" algn="l"/>
                <a:tab pos="2451100" algn="l"/>
                <a:tab pos="2959100" algn="l"/>
                <a:tab pos="3467100" algn="l"/>
                <a:tab pos="3975100" algn="l"/>
                <a:tab pos="4483100" algn="l"/>
                <a:tab pos="4991100" algn="l"/>
                <a:tab pos="5499100" algn="l"/>
                <a:tab pos="6007100" algn="l"/>
                <a:tab pos="6515100" algn="l"/>
                <a:tab pos="7023100" algn="l"/>
                <a:tab pos="7531100" algn="l"/>
                <a:tab pos="8039100" algn="l"/>
                <a:tab pos="8547100" algn="l"/>
                <a:tab pos="9055100" algn="l"/>
                <a:tab pos="9563100" algn="l"/>
                <a:tab pos="10071100" algn="l"/>
                <a:tab pos="10579100" algn="l"/>
                <a:tab pos="11214100" algn="l"/>
              </a:tabLst>
            </a:pPr>
            <a:r>
              <a:rPr lang="es-ES" sz="2400" b="1" dirty="0" smtClean="0">
                <a:cs typeface="Times New Roman" charset="0"/>
                <a:sym typeface="Times New Roman" charset="0"/>
              </a:rPr>
              <a:t>Propagar las restricciones </a:t>
            </a:r>
            <a:r>
              <a:rPr lang="es-ES" sz="2400" dirty="0" smtClean="0">
                <a:cs typeface="Times New Roman" charset="0"/>
                <a:sym typeface="Times New Roman" charset="0"/>
              </a:rPr>
              <a:t>a las variables futuras</a:t>
            </a:r>
          </a:p>
          <a:p>
            <a:pPr marL="950913" lvl="1" indent="-514350">
              <a:spcBef>
                <a:spcPts val="525"/>
              </a:spcBef>
              <a:buFont typeface="+mj-lt"/>
              <a:buAutoNum type="alphaLcParenR"/>
              <a:tabLst>
                <a:tab pos="419100" algn="l"/>
                <a:tab pos="927100" algn="l"/>
                <a:tab pos="1435100" algn="l"/>
                <a:tab pos="1943100" algn="l"/>
                <a:tab pos="2451100" algn="l"/>
                <a:tab pos="2959100" algn="l"/>
                <a:tab pos="3467100" algn="l"/>
                <a:tab pos="3975100" algn="l"/>
                <a:tab pos="4483100" algn="l"/>
                <a:tab pos="4991100" algn="l"/>
                <a:tab pos="5499100" algn="l"/>
                <a:tab pos="6007100" algn="l"/>
                <a:tab pos="6515100" algn="l"/>
                <a:tab pos="7023100" algn="l"/>
                <a:tab pos="7531100" algn="l"/>
                <a:tab pos="8039100" algn="l"/>
                <a:tab pos="8547100" algn="l"/>
                <a:tab pos="9055100" algn="l"/>
                <a:tab pos="9563100" algn="l"/>
                <a:tab pos="10071100" algn="l"/>
                <a:tab pos="10579100" algn="l"/>
                <a:tab pos="11214100" algn="l"/>
              </a:tabLst>
            </a:pPr>
            <a:r>
              <a:rPr lang="es-ES" sz="2000" dirty="0" smtClean="0">
                <a:cs typeface="Times New Roman" charset="0"/>
                <a:sym typeface="Times New Roman" charset="0"/>
              </a:rPr>
              <a:t>    </a:t>
            </a:r>
            <a:r>
              <a:rPr lang="es-ES" sz="2000" b="1" dirty="0" smtClean="0">
                <a:cs typeface="Times New Roman" charset="0"/>
                <a:sym typeface="Times New Roman" charset="0"/>
              </a:rPr>
              <a:t>si</a:t>
            </a:r>
            <a:r>
              <a:rPr lang="es-ES" sz="2000" dirty="0" smtClean="0">
                <a:cs typeface="Times New Roman" charset="0"/>
                <a:sym typeface="Times New Roman" charset="0"/>
              </a:rPr>
              <a:t> el dominio de una de ellas resulta vacío, ir a 3</a:t>
            </a:r>
          </a:p>
          <a:p>
            <a:pPr marL="950913" lvl="1" indent="-514350">
              <a:spcBef>
                <a:spcPts val="525"/>
              </a:spcBef>
              <a:buFont typeface="+mj-lt"/>
              <a:buAutoNum type="alphaLcParenR"/>
              <a:tabLst>
                <a:tab pos="419100" algn="l"/>
                <a:tab pos="927100" algn="l"/>
                <a:tab pos="1435100" algn="l"/>
                <a:tab pos="1943100" algn="l"/>
                <a:tab pos="2451100" algn="l"/>
                <a:tab pos="2959100" algn="l"/>
                <a:tab pos="3467100" algn="l"/>
                <a:tab pos="3975100" algn="l"/>
                <a:tab pos="4483100" algn="l"/>
                <a:tab pos="4991100" algn="l"/>
                <a:tab pos="5499100" algn="l"/>
                <a:tab pos="6007100" algn="l"/>
                <a:tab pos="6515100" algn="l"/>
                <a:tab pos="7023100" algn="l"/>
                <a:tab pos="7531100" algn="l"/>
                <a:tab pos="8039100" algn="l"/>
                <a:tab pos="8547100" algn="l"/>
                <a:tab pos="9055100" algn="l"/>
                <a:tab pos="9563100" algn="l"/>
                <a:tab pos="10071100" algn="l"/>
                <a:tab pos="10579100" algn="l"/>
                <a:tab pos="11214100" algn="l"/>
              </a:tabLst>
            </a:pPr>
            <a:r>
              <a:rPr lang="es-ES" sz="2000" dirty="0" smtClean="0">
                <a:cs typeface="Times New Roman" charset="0"/>
                <a:sym typeface="Times New Roman" charset="0"/>
              </a:rPr>
              <a:t>    </a:t>
            </a:r>
            <a:r>
              <a:rPr lang="es-ES" sz="2000" b="1" dirty="0" smtClean="0">
                <a:cs typeface="Times New Roman" charset="0"/>
                <a:sym typeface="Times New Roman" charset="0"/>
              </a:rPr>
              <a:t>sino</a:t>
            </a:r>
            <a:r>
              <a:rPr lang="es-ES" sz="2000" dirty="0" smtClean="0">
                <a:cs typeface="Times New Roman" charset="0"/>
                <a:sym typeface="Times New Roman" charset="0"/>
              </a:rPr>
              <a:t>, ir a 2</a:t>
            </a:r>
            <a:endParaRPr lang="es-ES" sz="2000" dirty="0" smtClean="0">
              <a:cs typeface="Times New Roman" charset="0"/>
              <a:sym typeface="Times New Roman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Ejemplo</a:t>
            </a:r>
            <a:r>
              <a:rPr lang="es-ES" smtClean="0"/>
              <a:t>: </a:t>
            </a:r>
            <a:r>
              <a:rPr lang="es-ES" smtClean="0"/>
              <a:t>4-reinas</a:t>
            </a:r>
            <a:endParaRPr lang="es-ES" smtClean="0"/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2400" dirty="0" smtClean="0"/>
              <a:t>R1=1?    Propagamos: R2=3,4; R3=2,4; R4=2,3 </a:t>
            </a:r>
            <a:r>
              <a:rPr lang="es-ES" sz="2400" dirty="0" smtClean="0"/>
              <a:t>⇒ </a:t>
            </a:r>
            <a:r>
              <a:rPr lang="es-ES" sz="2400" dirty="0" smtClean="0"/>
              <a:t>R1=1</a:t>
            </a:r>
          </a:p>
          <a:p>
            <a:r>
              <a:rPr lang="es-ES" sz="2400" dirty="0" smtClean="0"/>
              <a:t>R2=3?    Propagamos: R3=</a:t>
            </a:r>
            <a:r>
              <a:rPr lang="es-ES" sz="2400" dirty="0" smtClean="0">
                <a:sym typeface="Symbol" charset="2"/>
              </a:rPr>
              <a:t> ∅</a:t>
            </a:r>
            <a:endParaRPr lang="es-ES" sz="2400" dirty="0" smtClean="0">
              <a:sym typeface="Symbol" charset="2"/>
            </a:endParaRPr>
          </a:p>
          <a:p>
            <a:r>
              <a:rPr lang="es-ES" sz="2400" dirty="0" smtClean="0"/>
              <a:t>R2=4?    Propagamos: R3=2; R4=3 </a:t>
            </a:r>
            <a:r>
              <a:rPr lang="es-ES" sz="2400" dirty="0" smtClean="0"/>
              <a:t>⇒ </a:t>
            </a:r>
            <a:r>
              <a:rPr lang="es-ES" sz="2400" dirty="0" smtClean="0"/>
              <a:t>R2=4</a:t>
            </a:r>
          </a:p>
          <a:p>
            <a:r>
              <a:rPr lang="es-ES" sz="2400" dirty="0" smtClean="0"/>
              <a:t>R3=2?    Propagamos: R4= </a:t>
            </a:r>
            <a:r>
              <a:rPr lang="es-ES" sz="2400" dirty="0" smtClean="0">
                <a:sym typeface="Symbol" charset="2"/>
              </a:rPr>
              <a:t>∅</a:t>
            </a:r>
          </a:p>
          <a:p>
            <a:r>
              <a:rPr lang="es-ES" sz="2400" dirty="0" smtClean="0"/>
              <a:t>Ningún otro valor para R3. </a:t>
            </a:r>
            <a:r>
              <a:rPr lang="es-ES" sz="2400" dirty="0" err="1" smtClean="0"/>
              <a:t>Backtracking</a:t>
            </a:r>
            <a:r>
              <a:rPr lang="es-ES" sz="2400" dirty="0" smtClean="0"/>
              <a:t> a R2</a:t>
            </a:r>
          </a:p>
          <a:p>
            <a:r>
              <a:rPr lang="es-ES" sz="2400" dirty="0" smtClean="0"/>
              <a:t>Ningún otro valor para R2. </a:t>
            </a:r>
            <a:r>
              <a:rPr lang="es-ES" sz="2400" dirty="0" err="1" smtClean="0"/>
              <a:t>Backtracking</a:t>
            </a:r>
            <a:r>
              <a:rPr lang="es-ES" sz="2400" dirty="0" smtClean="0"/>
              <a:t> a R1</a:t>
            </a:r>
          </a:p>
          <a:p>
            <a:r>
              <a:rPr lang="es-ES" sz="2400" dirty="0" smtClean="0"/>
              <a:t>R1=2?    Propagamos: R2=4; R3=1,3; R4=1,3,4 </a:t>
            </a:r>
            <a:r>
              <a:rPr lang="es-ES" sz="2400" dirty="0" smtClean="0"/>
              <a:t>⇒ </a:t>
            </a:r>
            <a:r>
              <a:rPr lang="es-ES" sz="2400" dirty="0" smtClean="0"/>
              <a:t>R1=2</a:t>
            </a:r>
          </a:p>
          <a:p>
            <a:r>
              <a:rPr lang="es-ES" sz="2400" dirty="0" smtClean="0"/>
              <a:t>R2=4?    Propagamos: R3=1; R4=1,3 </a:t>
            </a:r>
            <a:r>
              <a:rPr lang="es-ES" sz="2400" dirty="0" smtClean="0"/>
              <a:t>⇒ </a:t>
            </a:r>
            <a:r>
              <a:rPr lang="es-ES" sz="2400" dirty="0" smtClean="0"/>
              <a:t>R2=4</a:t>
            </a:r>
          </a:p>
          <a:p>
            <a:r>
              <a:rPr lang="es-ES" sz="2400" dirty="0" smtClean="0"/>
              <a:t>R3=1?    Propagamos: R4=3 </a:t>
            </a:r>
            <a:r>
              <a:rPr lang="es-ES" sz="2400" dirty="0" smtClean="0"/>
              <a:t>⇒ </a:t>
            </a:r>
            <a:r>
              <a:rPr lang="es-ES" sz="2400" dirty="0" smtClean="0"/>
              <a:t>R3=1</a:t>
            </a:r>
          </a:p>
          <a:p>
            <a:r>
              <a:rPr lang="es-ES" sz="2400" dirty="0" smtClean="0"/>
              <a:t>R4=3?    No hay propagaciones </a:t>
            </a:r>
            <a:r>
              <a:rPr lang="es-ES" sz="2400" dirty="0" smtClean="0"/>
              <a:t>⇒ R4=3</a:t>
            </a:r>
            <a:endParaRPr lang="es-ES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09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09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09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09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Heurísticas adicionales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 búsqueda con vuelta atrás puede </a:t>
            </a:r>
            <a:r>
              <a:rPr lang="es-ES" dirty="0" smtClean="0"/>
              <a:t>mejorarse reordenando las </a:t>
            </a:r>
            <a:r>
              <a:rPr lang="es-ES" dirty="0" smtClean="0"/>
              <a:t>variables:</a:t>
            </a:r>
          </a:p>
          <a:p>
            <a:pPr lvl="1"/>
            <a:r>
              <a:rPr lang="es-ES" dirty="0" smtClean="0"/>
              <a:t>Antes de la búsqueda (primero las mas restrictivas)</a:t>
            </a:r>
          </a:p>
          <a:p>
            <a:pPr lvl="1"/>
            <a:r>
              <a:rPr lang="es-ES" dirty="0" smtClean="0"/>
              <a:t>Durante la </a:t>
            </a:r>
            <a:r>
              <a:rPr lang="es-ES" dirty="0" smtClean="0"/>
              <a:t>búsqueda:</a:t>
            </a:r>
            <a:endParaRPr lang="es-ES" dirty="0" smtClean="0"/>
          </a:p>
          <a:p>
            <a:pPr lvl="2"/>
            <a:r>
              <a:rPr lang="es-ES" dirty="0" smtClean="0"/>
              <a:t>Variable con mas restricciones</a:t>
            </a:r>
          </a:p>
          <a:p>
            <a:pPr lvl="2"/>
            <a:r>
              <a:rPr lang="es-ES" dirty="0" smtClean="0"/>
              <a:t>Variable con menos valores</a:t>
            </a:r>
          </a:p>
          <a:p>
            <a:r>
              <a:rPr lang="es-ES" dirty="0" smtClean="0"/>
              <a:t>La reordenación de variables puede reducir el tiempo de búsqueda varios ordenes de magnitud en ciertos problemas</a:t>
            </a:r>
            <a:r>
              <a:rPr lang="es-ES" dirty="0" smtClean="0"/>
              <a:t>.</a:t>
            </a:r>
            <a:endParaRPr lang="es-E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D4E6F2-A972-4077-9A31-34E43A28D306}" type="slidenum">
              <a:rPr lang="en-US"/>
              <a:pPr>
                <a:defRPr/>
              </a:pPr>
              <a:t>33</a:t>
            </a:fld>
            <a:endParaRPr lang="en-US"/>
          </a:p>
        </p:txBody>
      </p:sp>
      <p:sp>
        <p:nvSpPr>
          <p:cNvPr id="43011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41110"/>
          <a:lstStyle/>
          <a:p>
            <a:pPr indent="0" eaLnBrk="1" hangingPunct="1"/>
            <a:r>
              <a:rPr lang="en-US" dirty="0" smtClean="0"/>
              <a:t>PSR: </a:t>
            </a:r>
            <a:r>
              <a:rPr lang="en-US" dirty="0" smtClean="0"/>
              <a:t>ejemplo</a:t>
            </a:r>
          </a:p>
        </p:txBody>
      </p:sp>
      <p:pic>
        <p:nvPicPr>
          <p:cNvPr id="4301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87700" y="2247900"/>
            <a:ext cx="3790950" cy="313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A03E216-BF73-497B-A57E-0D65DA03367D}" type="slidenum">
              <a:rPr lang="en-US"/>
              <a:pPr>
                <a:defRPr/>
              </a:pPr>
              <a:t>34</a:t>
            </a:fld>
            <a:endParaRPr lang="en-US"/>
          </a:p>
        </p:txBody>
      </p:sp>
      <p:sp>
        <p:nvSpPr>
          <p:cNvPr id="44035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41110"/>
          <a:lstStyle/>
          <a:p>
            <a:pPr indent="0" eaLnBrk="1" hangingPunct="1"/>
            <a:r>
              <a:rPr lang="en-US" dirty="0" smtClean="0"/>
              <a:t>PSR: ejemplo</a:t>
            </a:r>
            <a:endParaRPr lang="en-US" dirty="0" smtClean="0"/>
          </a:p>
        </p:txBody>
      </p:sp>
      <p:pic>
        <p:nvPicPr>
          <p:cNvPr id="4403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0" y="2235200"/>
            <a:ext cx="3689350" cy="315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948A11E-5B86-4A3F-AA9E-0B5E31F18EC2}" type="slidenum">
              <a:rPr lang="en-US"/>
              <a:pPr>
                <a:defRPr/>
              </a:pPr>
              <a:t>35</a:t>
            </a:fld>
            <a:endParaRPr lang="en-US"/>
          </a:p>
        </p:txBody>
      </p:sp>
      <p:sp>
        <p:nvSpPr>
          <p:cNvPr id="45059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41110"/>
          <a:lstStyle/>
          <a:p>
            <a:pPr indent="0" eaLnBrk="1" hangingPunct="1"/>
            <a:r>
              <a:rPr lang="en-US" dirty="0" smtClean="0"/>
              <a:t>PSR: ejemplo</a:t>
            </a:r>
            <a:endParaRPr lang="en-US" dirty="0" smtClean="0"/>
          </a:p>
        </p:txBody>
      </p:sp>
      <p:pic>
        <p:nvPicPr>
          <p:cNvPr id="4506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87700" y="2247900"/>
            <a:ext cx="3790950" cy="313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Forward checking</a:t>
            </a:r>
            <a:endParaRPr lang="en-US" smtClean="0"/>
          </a:p>
        </p:txBody>
      </p:sp>
      <p:sp>
        <p:nvSpPr>
          <p:cNvPr id="4608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 smtClean="0"/>
              <a:t>Idea: </a:t>
            </a:r>
          </a:p>
          <a:p>
            <a:pPr lvl="1"/>
            <a:r>
              <a:rPr lang="en-US" sz="2000" dirty="0" smtClean="0"/>
              <a:t>Keep track of remaining legal values for unassigned variables</a:t>
            </a:r>
          </a:p>
          <a:p>
            <a:pPr lvl="1"/>
            <a:r>
              <a:rPr lang="en-US" sz="2000" dirty="0" smtClean="0"/>
              <a:t>Terminate search when any variable has no legal values</a:t>
            </a:r>
            <a:endParaRPr lang="en-US" sz="2000" dirty="0" smtClean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FB3CE3-C888-4088-9264-3D25DCDE50B2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46085" name="Text Box 3"/>
          <p:cNvSpPr txBox="1">
            <a:spLocks noChangeArrowheads="1"/>
          </p:cNvSpPr>
          <p:nvPr/>
        </p:nvSpPr>
        <p:spPr bwMode="auto">
          <a:xfrm>
            <a:off x="8310563" y="6938963"/>
            <a:ext cx="3111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/>
          <a:lstStyle/>
          <a:p>
            <a:fld id="{31C40299-8D6D-4A5C-A50D-BEFDAB519251}" type="slidenum">
              <a:rPr lang="en-US" sz="14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pPr/>
              <a:t>36</a:t>
            </a:fld>
            <a:endParaRPr lang="en-US" sz="14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</p:txBody>
      </p:sp>
      <p:pic>
        <p:nvPicPr>
          <p:cNvPr id="4608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14600" y="3098800"/>
            <a:ext cx="5140325" cy="140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7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8800" y="5219700"/>
            <a:ext cx="2851150" cy="235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6CC6A1-E57E-4C45-806D-BD07885520D0}" type="slidenum">
              <a:rPr lang="en-US"/>
              <a:pPr>
                <a:defRPr/>
              </a:pPr>
              <a:t>37</a:t>
            </a:fld>
            <a:endParaRPr lang="en-US"/>
          </a:p>
        </p:txBody>
      </p:sp>
      <p:sp>
        <p:nvSpPr>
          <p:cNvPr id="47107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41110"/>
          <a:lstStyle/>
          <a:p>
            <a:pPr indent="0" eaLnBrk="1" hangingPunct="1"/>
            <a:r>
              <a:rPr lang="en-US" smtClean="0"/>
              <a:t>Forward checking</a:t>
            </a:r>
          </a:p>
        </p:txBody>
      </p:sp>
      <p:sp>
        <p:nvSpPr>
          <p:cNvPr id="4710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0"/>
          <a:lstStyle/>
          <a:p>
            <a:r>
              <a:rPr lang="en-US" sz="2400" dirty="0" smtClean="0"/>
              <a:t>Idea: </a:t>
            </a:r>
          </a:p>
          <a:p>
            <a:pPr lvl="1"/>
            <a:r>
              <a:rPr lang="en-US" sz="2000" dirty="0" smtClean="0"/>
              <a:t>Keep track of remaining legal values for unassigned variables</a:t>
            </a:r>
          </a:p>
          <a:p>
            <a:pPr lvl="1"/>
            <a:r>
              <a:rPr lang="en-US" sz="2000" dirty="0" smtClean="0"/>
              <a:t>Terminate search when any variable has no legal values</a:t>
            </a:r>
          </a:p>
        </p:txBody>
      </p:sp>
      <p:sp>
        <p:nvSpPr>
          <p:cNvPr id="47109" name="Text Box 3"/>
          <p:cNvSpPr txBox="1">
            <a:spLocks noChangeArrowheads="1"/>
          </p:cNvSpPr>
          <p:nvPr/>
        </p:nvSpPr>
        <p:spPr bwMode="auto">
          <a:xfrm>
            <a:off x="8310563" y="6938963"/>
            <a:ext cx="3111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/>
          <a:lstStyle/>
          <a:p>
            <a:fld id="{D9B547EC-63E0-4835-9B28-6A11A593C48A}" type="slidenum">
              <a:rPr lang="en-US" sz="14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pPr/>
              <a:t>37</a:t>
            </a:fld>
            <a:endParaRPr lang="en-US" sz="14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</p:txBody>
      </p:sp>
      <p:pic>
        <p:nvPicPr>
          <p:cNvPr id="4711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8800" y="5219700"/>
            <a:ext cx="2851150" cy="235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11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14600" y="3098800"/>
            <a:ext cx="5140325" cy="170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3E7E9C-880F-4B53-933C-CEBDD97D7D30}" type="slidenum">
              <a:rPr lang="en-US"/>
              <a:pPr>
                <a:defRPr/>
              </a:pPr>
              <a:t>38</a:t>
            </a:fld>
            <a:endParaRPr lang="en-US"/>
          </a:p>
        </p:txBody>
      </p:sp>
      <p:sp>
        <p:nvSpPr>
          <p:cNvPr id="48131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41110"/>
          <a:lstStyle/>
          <a:p>
            <a:pPr indent="0" eaLnBrk="1" hangingPunct="1"/>
            <a:r>
              <a:rPr lang="en-US" smtClean="0"/>
              <a:t>Forward checking</a:t>
            </a:r>
          </a:p>
        </p:txBody>
      </p:sp>
      <p:sp>
        <p:nvSpPr>
          <p:cNvPr id="4813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0"/>
          <a:lstStyle/>
          <a:p>
            <a:r>
              <a:rPr lang="en-US" sz="2400" dirty="0" smtClean="0"/>
              <a:t>Idea: </a:t>
            </a:r>
          </a:p>
          <a:p>
            <a:pPr lvl="1"/>
            <a:r>
              <a:rPr lang="en-US" sz="2000" dirty="0" smtClean="0"/>
              <a:t>Keep track of remaining legal values for unassigned variables</a:t>
            </a:r>
          </a:p>
          <a:p>
            <a:pPr lvl="1"/>
            <a:r>
              <a:rPr lang="en-US" sz="2000" dirty="0" smtClean="0"/>
              <a:t>Terminate search when any variable has no legal values</a:t>
            </a:r>
          </a:p>
        </p:txBody>
      </p:sp>
      <p:sp>
        <p:nvSpPr>
          <p:cNvPr id="48133" name="Text Box 3"/>
          <p:cNvSpPr txBox="1">
            <a:spLocks noChangeArrowheads="1"/>
          </p:cNvSpPr>
          <p:nvPr/>
        </p:nvSpPr>
        <p:spPr bwMode="auto">
          <a:xfrm>
            <a:off x="8310563" y="6938963"/>
            <a:ext cx="3111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/>
          <a:lstStyle/>
          <a:p>
            <a:fld id="{92F4AF08-5C3A-41BD-A701-91D891BBC5E0}" type="slidenum">
              <a:rPr lang="en-US" sz="14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pPr/>
              <a:t>38</a:t>
            </a:fld>
            <a:endParaRPr lang="en-US" sz="14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</p:txBody>
      </p:sp>
      <p:pic>
        <p:nvPicPr>
          <p:cNvPr id="4813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8800" y="5219700"/>
            <a:ext cx="2851150" cy="235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5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14600" y="3098800"/>
            <a:ext cx="5140325" cy="198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535D12C-6A04-46C1-8E7F-8021BE106BCF}" type="slidenum">
              <a:rPr lang="en-US"/>
              <a:pPr>
                <a:defRPr/>
              </a:pPr>
              <a:t>39</a:t>
            </a:fld>
            <a:endParaRPr lang="en-US"/>
          </a:p>
        </p:txBody>
      </p:sp>
      <p:sp>
        <p:nvSpPr>
          <p:cNvPr id="49155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41110"/>
          <a:lstStyle/>
          <a:p>
            <a:pPr indent="0" eaLnBrk="1" hangingPunct="1"/>
            <a:r>
              <a:rPr lang="en-US" dirty="0" smtClean="0"/>
              <a:t>Forward checking</a:t>
            </a:r>
          </a:p>
        </p:txBody>
      </p:sp>
      <p:sp>
        <p:nvSpPr>
          <p:cNvPr id="4915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0"/>
          <a:lstStyle/>
          <a:p>
            <a:r>
              <a:rPr lang="en-US" sz="2400" dirty="0" smtClean="0"/>
              <a:t>Idea: </a:t>
            </a:r>
          </a:p>
          <a:p>
            <a:pPr lvl="1"/>
            <a:r>
              <a:rPr lang="en-US" sz="2000" dirty="0" smtClean="0"/>
              <a:t>Keep track of remaining legal values for unassigned variables</a:t>
            </a:r>
          </a:p>
          <a:p>
            <a:pPr lvl="1"/>
            <a:r>
              <a:rPr lang="en-US" sz="2000" dirty="0" smtClean="0"/>
              <a:t>Terminate search when any variable has no legal values</a:t>
            </a:r>
          </a:p>
        </p:txBody>
      </p:sp>
      <p:sp>
        <p:nvSpPr>
          <p:cNvPr id="49157" name="Text Box 3"/>
          <p:cNvSpPr txBox="1">
            <a:spLocks noChangeArrowheads="1"/>
          </p:cNvSpPr>
          <p:nvPr/>
        </p:nvSpPr>
        <p:spPr bwMode="auto">
          <a:xfrm>
            <a:off x="8310563" y="6938963"/>
            <a:ext cx="3111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/>
          <a:lstStyle/>
          <a:p>
            <a:fld id="{91FE830E-1A57-4804-97C8-3477AB6B8172}" type="slidenum">
              <a:rPr lang="en-US" sz="14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pPr/>
              <a:t>39</a:t>
            </a:fld>
            <a:endParaRPr lang="en-US" sz="14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</p:txBody>
      </p:sp>
      <p:pic>
        <p:nvPicPr>
          <p:cNvPr id="4915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8800" y="5219700"/>
            <a:ext cx="2851150" cy="235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15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14600" y="3098800"/>
            <a:ext cx="5140325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669F58-668E-4932-843E-A5DA477DF8D9}" type="slidenum">
              <a:rPr lang="es-ES"/>
              <a:pPr>
                <a:defRPr/>
              </a:pPr>
              <a:t>4</a:t>
            </a:fld>
            <a:endParaRPr lang="es-ES"/>
          </a:p>
        </p:txBody>
      </p:sp>
      <p:sp>
        <p:nvSpPr>
          <p:cNvPr id="19459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41110"/>
          <a:lstStyle/>
          <a:p>
            <a:pPr indent="0" eaLnBrk="1" hangingPunct="1"/>
            <a:r>
              <a:rPr lang="es-ES" smtClean="0"/>
              <a:t>Representación </a:t>
            </a:r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0"/>
          <a:lstStyle/>
          <a:p>
            <a:pPr eaLnBrk="1" hangingPunct="1">
              <a:spcBef>
                <a:spcPct val="0"/>
              </a:spcBef>
            </a:pPr>
            <a:r>
              <a:rPr lang="es-ES" smtClean="0"/>
              <a:t>Problema: colorear mapa </a:t>
            </a:r>
          </a:p>
          <a:p>
            <a:pPr eaLnBrk="1" hangingPunct="1">
              <a:spcBef>
                <a:spcPct val="0"/>
              </a:spcBef>
            </a:pPr>
            <a:r>
              <a:rPr lang="es-ES" smtClean="0"/>
              <a:t>Ejemplo de estado:</a:t>
            </a:r>
          </a:p>
          <a:p>
            <a:pPr lvl="1" eaLnBrk="1" hangingPunct="1">
              <a:spcBef>
                <a:spcPct val="0"/>
              </a:spcBef>
            </a:pPr>
            <a:r>
              <a:rPr lang="es-ES" sz="2600" smtClean="0"/>
              <a:t>Variables (</a:t>
            </a:r>
            <a:r>
              <a:rPr lang="es-ES" sz="2600" i="1" smtClean="0"/>
              <a:t>n</a:t>
            </a:r>
            <a:r>
              <a:rPr lang="es-ES" sz="2600" smtClean="0"/>
              <a:t>) = etiquetas de nodos</a:t>
            </a:r>
          </a:p>
          <a:p>
            <a:pPr lvl="1" eaLnBrk="1" hangingPunct="1">
              <a:spcBef>
                <a:spcPct val="0"/>
              </a:spcBef>
            </a:pPr>
            <a:r>
              <a:rPr lang="es-ES" sz="2600" smtClean="0"/>
              <a:t>Dominios = contenido de nodos</a:t>
            </a:r>
          </a:p>
          <a:p>
            <a:pPr lvl="1" eaLnBrk="1" hangingPunct="1">
              <a:spcBef>
                <a:spcPct val="0"/>
              </a:spcBef>
            </a:pPr>
            <a:r>
              <a:rPr lang="es-ES" sz="2600" smtClean="0"/>
              <a:t>Restricciones = arcos dirigidos y etiquetados entre nodos</a:t>
            </a:r>
          </a:p>
        </p:txBody>
      </p:sp>
      <p:sp>
        <p:nvSpPr>
          <p:cNvPr id="19461" name="Text Box 3"/>
          <p:cNvSpPr txBox="1">
            <a:spLocks noChangeArrowheads="1"/>
          </p:cNvSpPr>
          <p:nvPr/>
        </p:nvSpPr>
        <p:spPr bwMode="auto">
          <a:xfrm>
            <a:off x="8310563" y="6938963"/>
            <a:ext cx="3111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/>
          <a:lstStyle/>
          <a:p>
            <a:fld id="{56BC477E-C959-4D30-BEF9-E6654E46D21D}" type="slidenum">
              <a:rPr lang="es-ES" sz="14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pPr/>
              <a:t>4</a:t>
            </a:fld>
            <a:endParaRPr lang="es-ES" sz="14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</p:txBody>
      </p:sp>
      <p:pic>
        <p:nvPicPr>
          <p:cNvPr id="1946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89100" y="4457700"/>
            <a:ext cx="6788150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7788FC-3B79-4090-9D8B-E9BC47170DE3}" type="slidenum">
              <a:rPr lang="en-US"/>
              <a:pPr>
                <a:defRPr/>
              </a:pPr>
              <a:t>40</a:t>
            </a:fld>
            <a:endParaRPr lang="en-US"/>
          </a:p>
        </p:txBody>
      </p:sp>
      <p:sp>
        <p:nvSpPr>
          <p:cNvPr id="50179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41110"/>
          <a:lstStyle/>
          <a:p>
            <a:pPr indent="0" eaLnBrk="1" hangingPunct="1"/>
            <a:r>
              <a:rPr lang="en-US" dirty="0" smtClean="0"/>
              <a:t>Forward checking</a:t>
            </a:r>
            <a:endParaRPr lang="en-US" dirty="0" smtClean="0"/>
          </a:p>
        </p:txBody>
      </p:sp>
      <p:sp>
        <p:nvSpPr>
          <p:cNvPr id="5018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0"/>
          <a:lstStyle/>
          <a:p>
            <a:pPr eaLnBrk="1" hangingPunct="1">
              <a:spcBef>
                <a:spcPct val="0"/>
              </a:spcBef>
            </a:pPr>
            <a:r>
              <a:rPr lang="en-US" sz="2800" dirty="0" smtClean="0"/>
              <a:t>Forward checking propagates information from assigned to unassigned variables, but doesn't provide early detection for all failures:</a:t>
            </a:r>
          </a:p>
          <a:p>
            <a:pPr eaLnBrk="1" hangingPunct="1">
              <a:spcBef>
                <a:spcPct val="0"/>
              </a:spcBef>
            </a:pPr>
            <a:endParaRPr lang="en-US" sz="2800" dirty="0" smtClean="0"/>
          </a:p>
          <a:p>
            <a:pPr eaLnBrk="1" hangingPunct="1">
              <a:spcBef>
                <a:spcPct val="0"/>
              </a:spcBef>
            </a:pPr>
            <a:endParaRPr lang="en-US" sz="2800" dirty="0" smtClean="0"/>
          </a:p>
          <a:p>
            <a:pPr eaLnBrk="1" hangingPunct="1">
              <a:spcBef>
                <a:spcPct val="0"/>
              </a:spcBef>
            </a:pPr>
            <a:endParaRPr lang="en-US" sz="2800" dirty="0" smtClean="0"/>
          </a:p>
          <a:p>
            <a:pPr eaLnBrk="1" hangingPunct="1">
              <a:spcBef>
                <a:spcPct val="0"/>
              </a:spcBef>
            </a:pPr>
            <a:endParaRPr lang="en-US" sz="2800" dirty="0" smtClean="0"/>
          </a:p>
          <a:p>
            <a:pPr eaLnBrk="1" hangingPunct="1">
              <a:spcBef>
                <a:spcPct val="0"/>
              </a:spcBef>
            </a:pPr>
            <a:endParaRPr lang="en-US" sz="2800" dirty="0" smtClean="0"/>
          </a:p>
          <a:p>
            <a:pPr eaLnBrk="1" hangingPunct="1">
              <a:spcBef>
                <a:spcPct val="0"/>
              </a:spcBef>
            </a:pPr>
            <a:endParaRPr lang="en-US" sz="2800" dirty="0" smtClean="0"/>
          </a:p>
          <a:p>
            <a:pPr eaLnBrk="1" hangingPunct="1">
              <a:spcBef>
                <a:spcPct val="0"/>
              </a:spcBef>
            </a:pPr>
            <a:r>
              <a:rPr lang="en-US" sz="2800" dirty="0" smtClean="0"/>
              <a:t>NT and SA cannot both be blue!</a:t>
            </a:r>
          </a:p>
          <a:p>
            <a:pPr eaLnBrk="1" hangingPunct="1">
              <a:spcBef>
                <a:spcPct val="0"/>
              </a:spcBef>
            </a:pPr>
            <a:endParaRPr lang="en-US" sz="2800" dirty="0" smtClean="0"/>
          </a:p>
          <a:p>
            <a:pPr eaLnBrk="1" hangingPunct="1">
              <a:spcBef>
                <a:spcPct val="0"/>
              </a:spcBef>
            </a:pPr>
            <a:r>
              <a:rPr lang="en-US" sz="2800" dirty="0" smtClean="0">
                <a:solidFill>
                  <a:srgbClr val="34309D"/>
                </a:solidFill>
              </a:rPr>
              <a:t>Constraint propagation</a:t>
            </a:r>
            <a:r>
              <a:rPr lang="en-US" sz="2800" dirty="0" smtClean="0"/>
              <a:t> repeatedly enforces constraints </a:t>
            </a:r>
            <a:r>
              <a:rPr lang="en-US" sz="2800" b="1" dirty="0" smtClean="0"/>
              <a:t>locally.</a:t>
            </a:r>
            <a:endParaRPr lang="en-US" sz="2800" b="1" dirty="0" smtClean="0"/>
          </a:p>
        </p:txBody>
      </p:sp>
      <p:sp>
        <p:nvSpPr>
          <p:cNvPr id="50181" name="Text Box 3"/>
          <p:cNvSpPr txBox="1">
            <a:spLocks noChangeArrowheads="1"/>
          </p:cNvSpPr>
          <p:nvPr/>
        </p:nvSpPr>
        <p:spPr bwMode="auto">
          <a:xfrm>
            <a:off x="8310563" y="6938963"/>
            <a:ext cx="3111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/>
          <a:lstStyle/>
          <a:p>
            <a:fld id="{9ABF084F-B241-40C4-92D9-ECD9E77AEE7C}" type="slidenum">
              <a:rPr lang="en-US" sz="14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pPr/>
              <a:t>40</a:t>
            </a:fld>
            <a:endParaRPr lang="en-US" sz="14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</p:txBody>
      </p:sp>
      <p:pic>
        <p:nvPicPr>
          <p:cNvPr id="5018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14600" y="3394086"/>
            <a:ext cx="5140325" cy="198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1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1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69B2F2-E893-4B0E-A11C-B2AD6EDB6043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  <p:sp>
        <p:nvSpPr>
          <p:cNvPr id="51203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41110"/>
          <a:lstStyle/>
          <a:p>
            <a:pPr indent="0" eaLnBrk="1" hangingPunct="1"/>
            <a:r>
              <a:rPr lang="en-US" smtClean="0"/>
              <a:t>Arc consistency</a:t>
            </a:r>
            <a:endParaRPr lang="en-US" dirty="0" smtClean="0"/>
          </a:p>
        </p:txBody>
      </p:sp>
      <p:sp>
        <p:nvSpPr>
          <p:cNvPr id="5120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0"/>
          <a:lstStyle/>
          <a:p>
            <a:pPr eaLnBrk="1" hangingPunct="1">
              <a:spcBef>
                <a:spcPct val="0"/>
              </a:spcBef>
            </a:pPr>
            <a:r>
              <a:rPr lang="en-US" sz="2800" dirty="0" smtClean="0"/>
              <a:t>Simplest form of propagation makes each arc </a:t>
            </a:r>
            <a:r>
              <a:rPr lang="en-US" sz="2800" dirty="0" smtClean="0">
                <a:solidFill>
                  <a:srgbClr val="34309D"/>
                </a:solidFill>
              </a:rPr>
              <a:t>consistent</a:t>
            </a:r>
            <a:r>
              <a:rPr lang="en-US" sz="2800" dirty="0" smtClean="0"/>
              <a:t> </a:t>
            </a:r>
            <a:r>
              <a:rPr lang="en-US" sz="2800" dirty="0" smtClean="0"/>
              <a:t>.</a:t>
            </a:r>
          </a:p>
          <a:p>
            <a:pPr eaLnBrk="1" hangingPunct="1">
              <a:spcBef>
                <a:spcPct val="0"/>
              </a:spcBef>
            </a:pPr>
            <a:r>
              <a:rPr lang="en-US" sz="2800" i="1" dirty="0" smtClean="0"/>
              <a:t>(</a:t>
            </a:r>
            <a:r>
              <a:rPr lang="en-US" sz="2800" i="1" dirty="0" smtClean="0"/>
              <a:t>X Y)</a:t>
            </a:r>
            <a:r>
              <a:rPr lang="en-US" sz="2800" dirty="0" smtClean="0"/>
              <a:t> is consistent </a:t>
            </a:r>
            <a:r>
              <a:rPr lang="en-US" sz="2800" dirty="0" err="1" smtClean="0"/>
              <a:t>iff</a:t>
            </a:r>
            <a:r>
              <a:rPr lang="en-US" sz="2800" dirty="0" smtClean="0"/>
              <a:t>:</a:t>
            </a:r>
          </a:p>
          <a:p>
            <a:pPr lvl="1" eaLnBrk="1" hangingPunct="1">
              <a:spcBef>
                <a:spcPct val="0"/>
              </a:spcBef>
            </a:pPr>
            <a:r>
              <a:rPr lang="en-US" sz="2400" dirty="0" smtClean="0"/>
              <a:t>for </a:t>
            </a:r>
            <a:r>
              <a:rPr lang="en-US" sz="2400" dirty="0" smtClean="0">
                <a:solidFill>
                  <a:srgbClr val="FF0000"/>
                </a:solidFill>
              </a:rPr>
              <a:t>every</a:t>
            </a:r>
            <a:r>
              <a:rPr lang="en-US" sz="2400" dirty="0" smtClean="0"/>
              <a:t> value </a:t>
            </a:r>
            <a:r>
              <a:rPr lang="en-US" sz="2400" i="1" dirty="0" smtClean="0"/>
              <a:t>x </a:t>
            </a:r>
            <a:r>
              <a:rPr lang="en-US" sz="2400" dirty="0" smtClean="0"/>
              <a:t>of </a:t>
            </a:r>
            <a:r>
              <a:rPr lang="en-US" sz="2400" i="1" dirty="0" smtClean="0"/>
              <a:t>X </a:t>
            </a:r>
            <a:r>
              <a:rPr lang="en-US" sz="2400" dirty="0" smtClean="0"/>
              <a:t>there is </a:t>
            </a:r>
            <a:r>
              <a:rPr lang="en-US" sz="2400" dirty="0" smtClean="0">
                <a:solidFill>
                  <a:srgbClr val="FF0000"/>
                </a:solidFill>
              </a:rPr>
              <a:t>some</a:t>
            </a:r>
            <a:r>
              <a:rPr lang="en-US" sz="2400" dirty="0" smtClean="0"/>
              <a:t> allowed </a:t>
            </a:r>
            <a:r>
              <a:rPr lang="en-US" sz="2400" i="1" dirty="0" smtClean="0"/>
              <a:t>y</a:t>
            </a:r>
            <a:endParaRPr lang="en-US" sz="2400" i="1" dirty="0" smtClean="0"/>
          </a:p>
        </p:txBody>
      </p:sp>
      <p:sp>
        <p:nvSpPr>
          <p:cNvPr id="51205" name="Text Box 3"/>
          <p:cNvSpPr txBox="1">
            <a:spLocks noChangeArrowheads="1"/>
          </p:cNvSpPr>
          <p:nvPr/>
        </p:nvSpPr>
        <p:spPr bwMode="auto">
          <a:xfrm>
            <a:off x="8310563" y="6938963"/>
            <a:ext cx="3111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/>
          <a:lstStyle/>
          <a:p>
            <a:fld id="{99488F2A-1C3B-486B-B03D-7DAD92B7C554}" type="slidenum">
              <a:rPr lang="en-US" sz="14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pPr/>
              <a:t>41</a:t>
            </a:fld>
            <a:endParaRPr lang="en-US" sz="14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</p:txBody>
      </p:sp>
      <p:pic>
        <p:nvPicPr>
          <p:cNvPr id="5120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8800" y="5219700"/>
            <a:ext cx="2851150" cy="235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07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36860" y="3895738"/>
            <a:ext cx="5140325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F3B915-C3D7-4F8F-938E-0E688D081D54}" type="slidenum">
              <a:rPr lang="en-US"/>
              <a:pPr>
                <a:defRPr/>
              </a:pPr>
              <a:t>42</a:t>
            </a:fld>
            <a:endParaRPr lang="en-US"/>
          </a:p>
        </p:txBody>
      </p:sp>
      <p:sp>
        <p:nvSpPr>
          <p:cNvPr id="52227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41110"/>
          <a:lstStyle/>
          <a:p>
            <a:pPr indent="0" eaLnBrk="1" hangingPunct="1"/>
            <a:r>
              <a:rPr lang="en-US" smtClean="0"/>
              <a:t>Arc consistency</a:t>
            </a:r>
          </a:p>
        </p:txBody>
      </p:sp>
      <p:sp>
        <p:nvSpPr>
          <p:cNvPr id="5222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0"/>
          <a:lstStyle/>
          <a:p>
            <a:pPr eaLnBrk="1" hangingPunct="1">
              <a:spcBef>
                <a:spcPct val="0"/>
              </a:spcBef>
            </a:pPr>
            <a:r>
              <a:rPr lang="en-US" sz="2800" dirty="0" smtClean="0"/>
              <a:t>Simplest form of propagation makes each arc </a:t>
            </a:r>
            <a:r>
              <a:rPr lang="en-US" sz="2800" dirty="0" smtClean="0">
                <a:solidFill>
                  <a:srgbClr val="34309D"/>
                </a:solidFill>
              </a:rPr>
              <a:t>consistent</a:t>
            </a:r>
            <a:r>
              <a:rPr lang="en-US" sz="2800" dirty="0" smtClean="0"/>
              <a:t> .</a:t>
            </a:r>
          </a:p>
          <a:p>
            <a:pPr eaLnBrk="1" hangingPunct="1">
              <a:spcBef>
                <a:spcPct val="0"/>
              </a:spcBef>
            </a:pPr>
            <a:r>
              <a:rPr lang="en-US" sz="2800" i="1" dirty="0" smtClean="0"/>
              <a:t>(X Y)</a:t>
            </a:r>
            <a:r>
              <a:rPr lang="en-US" sz="2800" dirty="0" smtClean="0"/>
              <a:t> is consistent </a:t>
            </a:r>
            <a:r>
              <a:rPr lang="en-US" sz="2800" dirty="0" err="1" smtClean="0"/>
              <a:t>iff</a:t>
            </a:r>
            <a:r>
              <a:rPr lang="en-US" sz="2800" dirty="0" smtClean="0"/>
              <a:t>:</a:t>
            </a:r>
          </a:p>
          <a:p>
            <a:pPr lvl="1" eaLnBrk="1" hangingPunct="1">
              <a:spcBef>
                <a:spcPct val="0"/>
              </a:spcBef>
            </a:pPr>
            <a:r>
              <a:rPr lang="en-US" sz="2400" dirty="0" smtClean="0"/>
              <a:t>for </a:t>
            </a:r>
            <a:r>
              <a:rPr lang="en-US" sz="2400" dirty="0" smtClean="0">
                <a:solidFill>
                  <a:srgbClr val="FF0000"/>
                </a:solidFill>
              </a:rPr>
              <a:t>every</a:t>
            </a:r>
            <a:r>
              <a:rPr lang="en-US" sz="2400" dirty="0" smtClean="0"/>
              <a:t> value </a:t>
            </a:r>
            <a:r>
              <a:rPr lang="en-US" sz="2400" i="1" dirty="0" smtClean="0"/>
              <a:t>x </a:t>
            </a:r>
            <a:r>
              <a:rPr lang="en-US" sz="2400" dirty="0" smtClean="0"/>
              <a:t>of </a:t>
            </a:r>
            <a:r>
              <a:rPr lang="en-US" sz="2400" i="1" dirty="0" smtClean="0"/>
              <a:t>X </a:t>
            </a:r>
            <a:r>
              <a:rPr lang="en-US" sz="2400" dirty="0" smtClean="0"/>
              <a:t>there is </a:t>
            </a:r>
            <a:r>
              <a:rPr lang="en-US" sz="2400" dirty="0" smtClean="0">
                <a:solidFill>
                  <a:srgbClr val="FF0000"/>
                </a:solidFill>
              </a:rPr>
              <a:t>some</a:t>
            </a:r>
            <a:r>
              <a:rPr lang="en-US" sz="2400" dirty="0" smtClean="0"/>
              <a:t> allowed </a:t>
            </a:r>
            <a:r>
              <a:rPr lang="en-US" sz="2400" i="1" dirty="0" smtClean="0"/>
              <a:t>y</a:t>
            </a:r>
          </a:p>
        </p:txBody>
      </p:sp>
      <p:sp>
        <p:nvSpPr>
          <p:cNvPr id="52229" name="Text Box 3"/>
          <p:cNvSpPr txBox="1">
            <a:spLocks noChangeArrowheads="1"/>
          </p:cNvSpPr>
          <p:nvPr/>
        </p:nvSpPr>
        <p:spPr bwMode="auto">
          <a:xfrm>
            <a:off x="8310563" y="6938963"/>
            <a:ext cx="3111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/>
          <a:lstStyle/>
          <a:p>
            <a:fld id="{2BDEB497-647C-475F-B1C2-9D4378DD1B44}" type="slidenum">
              <a:rPr lang="en-US" sz="14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pPr/>
              <a:t>42</a:t>
            </a:fld>
            <a:endParaRPr lang="en-US" sz="14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</p:txBody>
      </p:sp>
      <p:pic>
        <p:nvPicPr>
          <p:cNvPr id="5223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8800" y="5219700"/>
            <a:ext cx="2851150" cy="235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231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40071" y="3895738"/>
            <a:ext cx="5140325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F2FFDE-604C-4149-936C-DCAC66D4A33A}" type="slidenum">
              <a:rPr lang="en-US"/>
              <a:pPr>
                <a:defRPr/>
              </a:pPr>
              <a:t>43</a:t>
            </a:fld>
            <a:endParaRPr lang="en-US"/>
          </a:p>
        </p:txBody>
      </p:sp>
      <p:sp>
        <p:nvSpPr>
          <p:cNvPr id="53251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41110"/>
          <a:lstStyle/>
          <a:p>
            <a:pPr indent="0" eaLnBrk="1" hangingPunct="1"/>
            <a:r>
              <a:rPr lang="en-US" smtClean="0"/>
              <a:t>Arc consistency</a:t>
            </a:r>
          </a:p>
        </p:txBody>
      </p:sp>
      <p:sp>
        <p:nvSpPr>
          <p:cNvPr id="5325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0"/>
          <a:lstStyle/>
          <a:p>
            <a:pPr eaLnBrk="1" hangingPunct="1">
              <a:spcBef>
                <a:spcPct val="0"/>
              </a:spcBef>
            </a:pPr>
            <a:r>
              <a:rPr lang="en-US" sz="2800" dirty="0" smtClean="0"/>
              <a:t>Simplest form of propagation makes each arc </a:t>
            </a:r>
            <a:r>
              <a:rPr lang="en-US" sz="2800" dirty="0" smtClean="0">
                <a:solidFill>
                  <a:srgbClr val="34309D"/>
                </a:solidFill>
              </a:rPr>
              <a:t>consistent</a:t>
            </a:r>
            <a:r>
              <a:rPr lang="en-US" sz="2800" dirty="0" smtClean="0"/>
              <a:t> .</a:t>
            </a:r>
          </a:p>
          <a:p>
            <a:pPr eaLnBrk="1" hangingPunct="1">
              <a:spcBef>
                <a:spcPct val="0"/>
              </a:spcBef>
            </a:pPr>
            <a:r>
              <a:rPr lang="en-US" sz="2800" i="1" dirty="0" smtClean="0"/>
              <a:t>(X Y)</a:t>
            </a:r>
            <a:r>
              <a:rPr lang="en-US" sz="2800" dirty="0" smtClean="0"/>
              <a:t> is consistent </a:t>
            </a:r>
            <a:r>
              <a:rPr lang="en-US" sz="2800" dirty="0" err="1" smtClean="0"/>
              <a:t>iff</a:t>
            </a:r>
            <a:r>
              <a:rPr lang="en-US" sz="2800" dirty="0" smtClean="0"/>
              <a:t>:</a:t>
            </a:r>
          </a:p>
          <a:p>
            <a:pPr lvl="1" eaLnBrk="1" hangingPunct="1">
              <a:spcBef>
                <a:spcPct val="0"/>
              </a:spcBef>
            </a:pPr>
            <a:r>
              <a:rPr lang="en-US" sz="2400" dirty="0" smtClean="0"/>
              <a:t>for </a:t>
            </a:r>
            <a:r>
              <a:rPr lang="en-US" sz="2400" dirty="0" smtClean="0">
                <a:solidFill>
                  <a:srgbClr val="FF0000"/>
                </a:solidFill>
              </a:rPr>
              <a:t>every</a:t>
            </a:r>
            <a:r>
              <a:rPr lang="en-US" sz="2400" dirty="0" smtClean="0"/>
              <a:t> value </a:t>
            </a:r>
            <a:r>
              <a:rPr lang="en-US" sz="2400" i="1" dirty="0" smtClean="0"/>
              <a:t>x </a:t>
            </a:r>
            <a:r>
              <a:rPr lang="en-US" sz="2400" dirty="0" smtClean="0"/>
              <a:t>of </a:t>
            </a:r>
            <a:r>
              <a:rPr lang="en-US" sz="2400" i="1" dirty="0" smtClean="0"/>
              <a:t>X </a:t>
            </a:r>
            <a:r>
              <a:rPr lang="en-US" sz="2400" dirty="0" smtClean="0"/>
              <a:t>there is </a:t>
            </a:r>
            <a:r>
              <a:rPr lang="en-US" sz="2400" dirty="0" smtClean="0">
                <a:solidFill>
                  <a:srgbClr val="FF0000"/>
                </a:solidFill>
              </a:rPr>
              <a:t>some</a:t>
            </a:r>
            <a:r>
              <a:rPr lang="en-US" sz="2400" dirty="0" smtClean="0"/>
              <a:t> allowed </a:t>
            </a:r>
            <a:r>
              <a:rPr lang="en-US" sz="2400" i="1" dirty="0" smtClean="0"/>
              <a:t>y</a:t>
            </a:r>
          </a:p>
          <a:p>
            <a:pPr eaLnBrk="1" hangingPunct="1">
              <a:spcBef>
                <a:spcPct val="0"/>
              </a:spcBef>
            </a:pPr>
            <a:endParaRPr lang="en-US" sz="2400" dirty="0" smtClean="0"/>
          </a:p>
          <a:p>
            <a:pPr eaLnBrk="1" hangingPunct="1">
              <a:spcBef>
                <a:spcPct val="0"/>
              </a:spcBef>
            </a:pPr>
            <a:endParaRPr lang="en-US" sz="2400" dirty="0" smtClean="0"/>
          </a:p>
          <a:p>
            <a:pPr eaLnBrk="1" hangingPunct="1">
              <a:spcBef>
                <a:spcPct val="0"/>
              </a:spcBef>
            </a:pPr>
            <a:endParaRPr lang="en-US" sz="2400" dirty="0" smtClean="0"/>
          </a:p>
          <a:p>
            <a:pPr eaLnBrk="1" hangingPunct="1">
              <a:spcBef>
                <a:spcPct val="0"/>
              </a:spcBef>
            </a:pPr>
            <a:endParaRPr lang="en-US" sz="2400" dirty="0" smtClean="0"/>
          </a:p>
          <a:p>
            <a:pPr eaLnBrk="1" hangingPunct="1">
              <a:spcBef>
                <a:spcPct val="0"/>
              </a:spcBef>
            </a:pPr>
            <a:endParaRPr lang="en-US" sz="2400" dirty="0" smtClean="0"/>
          </a:p>
          <a:p>
            <a:pPr eaLnBrk="1" hangingPunct="1">
              <a:spcBef>
                <a:spcPct val="0"/>
              </a:spcBef>
            </a:pPr>
            <a:endParaRPr lang="en-US" sz="2400" dirty="0" smtClean="0"/>
          </a:p>
          <a:p>
            <a:pPr eaLnBrk="1" hangingPunct="1">
              <a:spcBef>
                <a:spcPct val="0"/>
              </a:spcBef>
            </a:pPr>
            <a:endParaRPr lang="en-US" sz="2400" dirty="0" smtClean="0"/>
          </a:p>
          <a:p>
            <a:pPr marL="3346450" lvl="4" eaLnBrk="1" hangingPunct="1">
              <a:spcBef>
                <a:spcPct val="0"/>
              </a:spcBef>
              <a:buSzPct val="171000"/>
              <a:buFont typeface="Thonburi" charset="0"/>
              <a:buChar char="•"/>
            </a:pPr>
            <a:r>
              <a:rPr lang="en-US" sz="2800" dirty="0" smtClean="0">
                <a:cs typeface="Arial" charset="0"/>
              </a:rPr>
              <a:t>If </a:t>
            </a:r>
            <a:r>
              <a:rPr lang="en-US" sz="2800" i="1" dirty="0" smtClean="0">
                <a:cs typeface="Arial" charset="0"/>
              </a:rPr>
              <a:t>X</a:t>
            </a:r>
            <a:r>
              <a:rPr lang="en-US" sz="2800" dirty="0" smtClean="0">
                <a:cs typeface="Arial" charset="0"/>
              </a:rPr>
              <a:t> loses a value, neighbors of </a:t>
            </a:r>
            <a:r>
              <a:rPr lang="en-US" sz="2800" i="1" dirty="0" smtClean="0">
                <a:cs typeface="Arial" charset="0"/>
              </a:rPr>
              <a:t>X</a:t>
            </a:r>
            <a:r>
              <a:rPr lang="en-US" sz="2800" dirty="0" smtClean="0">
                <a:cs typeface="Arial" charset="0"/>
              </a:rPr>
              <a:t> need to be </a:t>
            </a:r>
            <a:r>
              <a:rPr lang="en-US" sz="2800" dirty="0" smtClean="0">
                <a:cs typeface="Arial" charset="0"/>
              </a:rPr>
              <a:t>rechecked.</a:t>
            </a:r>
            <a:endParaRPr lang="en-US" sz="2800" dirty="0" smtClean="0"/>
          </a:p>
        </p:txBody>
      </p:sp>
      <p:sp>
        <p:nvSpPr>
          <p:cNvPr id="53253" name="Text Box 3"/>
          <p:cNvSpPr txBox="1">
            <a:spLocks noChangeArrowheads="1"/>
          </p:cNvSpPr>
          <p:nvPr/>
        </p:nvSpPr>
        <p:spPr bwMode="auto">
          <a:xfrm>
            <a:off x="8310563" y="6938963"/>
            <a:ext cx="3111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/>
          <a:lstStyle/>
          <a:p>
            <a:fld id="{18949478-F83E-4E5B-B0BD-860B928EE3F7}" type="slidenum">
              <a:rPr lang="en-US" sz="14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pPr/>
              <a:t>43</a:t>
            </a:fld>
            <a:endParaRPr lang="en-US" sz="14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</p:txBody>
      </p:sp>
      <p:pic>
        <p:nvPicPr>
          <p:cNvPr id="5325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8800" y="5219700"/>
            <a:ext cx="2851150" cy="235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255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40071" y="3895738"/>
            <a:ext cx="5140325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DE9ED3-A152-4AFD-8706-6BD78938B05A}" type="slidenum">
              <a:rPr lang="en-US"/>
              <a:pPr>
                <a:defRPr/>
              </a:pPr>
              <a:t>44</a:t>
            </a:fld>
            <a:endParaRPr lang="en-US"/>
          </a:p>
        </p:txBody>
      </p:sp>
      <p:sp>
        <p:nvSpPr>
          <p:cNvPr id="54275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41110"/>
          <a:lstStyle/>
          <a:p>
            <a:pPr indent="0" eaLnBrk="1" hangingPunct="1"/>
            <a:r>
              <a:rPr lang="en-US" smtClean="0"/>
              <a:t>Arc consistency</a:t>
            </a:r>
          </a:p>
        </p:txBody>
      </p:sp>
      <p:sp>
        <p:nvSpPr>
          <p:cNvPr id="5427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8000" y="1778000"/>
            <a:ext cx="9144000" cy="5603900"/>
          </a:xfrm>
        </p:spPr>
        <p:txBody>
          <a:bodyPr rIns="0"/>
          <a:lstStyle/>
          <a:p>
            <a:pPr eaLnBrk="1" hangingPunct="1">
              <a:spcBef>
                <a:spcPct val="0"/>
              </a:spcBef>
            </a:pPr>
            <a:r>
              <a:rPr lang="en-US" sz="2800" dirty="0" smtClean="0"/>
              <a:t>Simplest form of propagation makes each arc </a:t>
            </a:r>
            <a:r>
              <a:rPr lang="en-US" sz="2800" dirty="0" smtClean="0">
                <a:solidFill>
                  <a:srgbClr val="34309D"/>
                </a:solidFill>
              </a:rPr>
              <a:t>consistent</a:t>
            </a:r>
            <a:r>
              <a:rPr lang="en-US" sz="2800" dirty="0" smtClean="0"/>
              <a:t> .</a:t>
            </a:r>
          </a:p>
          <a:p>
            <a:pPr eaLnBrk="1" hangingPunct="1">
              <a:spcBef>
                <a:spcPct val="0"/>
              </a:spcBef>
            </a:pPr>
            <a:r>
              <a:rPr lang="en-US" sz="2800" i="1" dirty="0" smtClean="0"/>
              <a:t>(X Y)</a:t>
            </a:r>
            <a:r>
              <a:rPr lang="en-US" sz="2800" dirty="0" smtClean="0"/>
              <a:t> is consistent </a:t>
            </a:r>
            <a:r>
              <a:rPr lang="en-US" sz="2800" dirty="0" err="1" smtClean="0"/>
              <a:t>iff</a:t>
            </a:r>
            <a:r>
              <a:rPr lang="en-US" sz="2800" dirty="0" smtClean="0"/>
              <a:t>:</a:t>
            </a:r>
          </a:p>
          <a:p>
            <a:pPr lvl="1" eaLnBrk="1" hangingPunct="1">
              <a:spcBef>
                <a:spcPct val="0"/>
              </a:spcBef>
            </a:pPr>
            <a:r>
              <a:rPr lang="en-US" sz="2400" dirty="0" smtClean="0"/>
              <a:t>for </a:t>
            </a:r>
            <a:r>
              <a:rPr lang="en-US" sz="2400" dirty="0" smtClean="0">
                <a:solidFill>
                  <a:srgbClr val="FF0000"/>
                </a:solidFill>
              </a:rPr>
              <a:t>every</a:t>
            </a:r>
            <a:r>
              <a:rPr lang="en-US" sz="2400" dirty="0" smtClean="0"/>
              <a:t> value </a:t>
            </a:r>
            <a:r>
              <a:rPr lang="en-US" sz="2400" i="1" dirty="0" smtClean="0"/>
              <a:t>x </a:t>
            </a:r>
            <a:r>
              <a:rPr lang="en-US" sz="2400" dirty="0" smtClean="0"/>
              <a:t>of </a:t>
            </a:r>
            <a:r>
              <a:rPr lang="en-US" sz="2400" i="1" dirty="0" smtClean="0"/>
              <a:t>X </a:t>
            </a:r>
            <a:r>
              <a:rPr lang="en-US" sz="2400" dirty="0" smtClean="0"/>
              <a:t>there is </a:t>
            </a:r>
            <a:r>
              <a:rPr lang="en-US" sz="2400" dirty="0" smtClean="0">
                <a:solidFill>
                  <a:srgbClr val="FF0000"/>
                </a:solidFill>
              </a:rPr>
              <a:t>some</a:t>
            </a:r>
            <a:r>
              <a:rPr lang="en-US" sz="2400" dirty="0" smtClean="0"/>
              <a:t> allowed </a:t>
            </a:r>
            <a:r>
              <a:rPr lang="en-US" sz="2400" i="1" dirty="0" smtClean="0"/>
              <a:t>y</a:t>
            </a:r>
          </a:p>
          <a:p>
            <a:pPr eaLnBrk="1" hangingPunct="1">
              <a:spcBef>
                <a:spcPct val="0"/>
              </a:spcBef>
            </a:pPr>
            <a:endParaRPr lang="en-US" sz="2400" dirty="0" smtClean="0"/>
          </a:p>
          <a:p>
            <a:pPr eaLnBrk="1" hangingPunct="1">
              <a:spcBef>
                <a:spcPct val="0"/>
              </a:spcBef>
            </a:pPr>
            <a:endParaRPr lang="en-US" sz="2400" dirty="0" smtClean="0"/>
          </a:p>
          <a:p>
            <a:pPr eaLnBrk="1" hangingPunct="1">
              <a:spcBef>
                <a:spcPct val="0"/>
              </a:spcBef>
            </a:pPr>
            <a:endParaRPr lang="en-US" sz="2400" dirty="0" smtClean="0"/>
          </a:p>
          <a:p>
            <a:pPr eaLnBrk="1" hangingPunct="1">
              <a:spcBef>
                <a:spcPct val="0"/>
              </a:spcBef>
            </a:pPr>
            <a:endParaRPr lang="en-US" sz="2400" dirty="0" smtClean="0"/>
          </a:p>
          <a:p>
            <a:pPr eaLnBrk="1" hangingPunct="1">
              <a:spcBef>
                <a:spcPct val="0"/>
              </a:spcBef>
            </a:pPr>
            <a:endParaRPr lang="en-US" sz="2400" dirty="0" smtClean="0"/>
          </a:p>
          <a:p>
            <a:pPr eaLnBrk="1" hangingPunct="1">
              <a:spcBef>
                <a:spcPct val="0"/>
              </a:spcBef>
              <a:buNone/>
            </a:pPr>
            <a:endParaRPr lang="en-US" sz="2400" dirty="0" smtClean="0"/>
          </a:p>
          <a:p>
            <a:pPr marL="425450" lvl="4" indent="-381000" eaLnBrk="1" hangingPunct="1">
              <a:spcBef>
                <a:spcPct val="0"/>
              </a:spcBef>
              <a:buFont typeface="Thonburi" charset="0"/>
              <a:buChar char="•"/>
            </a:pPr>
            <a:endParaRPr lang="en-US" sz="2400" dirty="0" smtClean="0">
              <a:cs typeface="Arial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US" sz="2400" dirty="0" smtClean="0"/>
              <a:t>Arc </a:t>
            </a:r>
            <a:r>
              <a:rPr lang="en-US" sz="2400" dirty="0" smtClean="0"/>
              <a:t>consistency detects failure earlier than forward </a:t>
            </a:r>
            <a:r>
              <a:rPr lang="en-US" sz="2400" dirty="0" smtClean="0"/>
              <a:t>checking.</a:t>
            </a:r>
            <a:endParaRPr lang="en-US" sz="2400" dirty="0" smtClean="0"/>
          </a:p>
          <a:p>
            <a:pPr eaLnBrk="1" hangingPunct="1">
              <a:spcBef>
                <a:spcPct val="0"/>
              </a:spcBef>
            </a:pPr>
            <a:r>
              <a:rPr lang="en-US" sz="2400" dirty="0" smtClean="0"/>
              <a:t>Can be run as a preprocessor or after each </a:t>
            </a:r>
            <a:r>
              <a:rPr lang="en-US" sz="2400" dirty="0" smtClean="0"/>
              <a:t>assignment.</a:t>
            </a:r>
            <a:endParaRPr lang="en-US" sz="2400" dirty="0" smtClean="0"/>
          </a:p>
        </p:txBody>
      </p:sp>
      <p:sp>
        <p:nvSpPr>
          <p:cNvPr id="54277" name="Text Box 3"/>
          <p:cNvSpPr txBox="1">
            <a:spLocks noChangeArrowheads="1"/>
          </p:cNvSpPr>
          <p:nvPr/>
        </p:nvSpPr>
        <p:spPr bwMode="auto">
          <a:xfrm>
            <a:off x="8310563" y="6938963"/>
            <a:ext cx="3111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/>
          <a:lstStyle/>
          <a:p>
            <a:fld id="{58261565-D1AC-4BA2-9C3A-70DCC4626DAF}" type="slidenum">
              <a:rPr lang="en-US" sz="14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pPr/>
              <a:t>44</a:t>
            </a:fld>
            <a:endParaRPr lang="en-US" sz="14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</p:txBody>
      </p:sp>
      <p:pic>
        <p:nvPicPr>
          <p:cNvPr id="5427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36860" y="3895738"/>
            <a:ext cx="5140325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65314C-55D5-403E-AD45-2ED25131DFF4}" type="slidenum">
              <a:rPr lang="es-ES"/>
              <a:pPr>
                <a:defRPr/>
              </a:pPr>
              <a:t>5</a:t>
            </a:fld>
            <a:endParaRPr lang="es-ES"/>
          </a:p>
        </p:txBody>
      </p:sp>
      <p:sp>
        <p:nvSpPr>
          <p:cNvPr id="20483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45155"/>
          <a:lstStyle/>
          <a:p>
            <a:pPr indent="0" eaLnBrk="1" hangingPunct="1"/>
            <a:r>
              <a:rPr lang="es-ES" smtClean="0"/>
              <a:t>Representación </a:t>
            </a:r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0"/>
          <a:lstStyle/>
          <a:p>
            <a:pPr eaLnBrk="1" hangingPunct="1">
              <a:spcBef>
                <a:spcPct val="0"/>
              </a:spcBef>
            </a:pPr>
            <a:r>
              <a:rPr lang="es-ES" sz="3000" dirty="0" smtClean="0"/>
              <a:t>A cada paso hay una asignación de variable.</a:t>
            </a:r>
          </a:p>
          <a:p>
            <a:pPr eaLnBrk="1" hangingPunct="1">
              <a:spcBef>
                <a:spcPct val="0"/>
              </a:spcBef>
            </a:pPr>
            <a:r>
              <a:rPr lang="es-ES" sz="3000" dirty="0" smtClean="0"/>
              <a:t>Las soluciones deben ser asignaciones completas y por lo tanto, en el árbol de búsqueda, aparecen a profundidad </a:t>
            </a:r>
            <a:r>
              <a:rPr lang="es-ES" sz="3000" i="1" dirty="0" smtClean="0"/>
              <a:t>n</a:t>
            </a:r>
            <a:r>
              <a:rPr lang="es-ES" sz="3000" dirty="0" smtClean="0"/>
              <a:t>.</a:t>
            </a:r>
          </a:p>
          <a:p>
            <a:pPr lvl="1" eaLnBrk="1" hangingPunct="1">
              <a:spcBef>
                <a:spcPct val="0"/>
              </a:spcBef>
            </a:pPr>
            <a:r>
              <a:rPr lang="es-ES" sz="2800" dirty="0" smtClean="0"/>
              <a:t>El árbol se extiende sólo a profundidad </a:t>
            </a:r>
            <a:r>
              <a:rPr lang="es-ES" sz="2800" i="1" dirty="0" smtClean="0"/>
              <a:t>n</a:t>
            </a:r>
            <a:r>
              <a:rPr lang="es-ES" sz="2800" dirty="0" smtClean="0"/>
              <a:t>.</a:t>
            </a:r>
          </a:p>
          <a:p>
            <a:pPr eaLnBrk="1" hangingPunct="1">
              <a:spcBef>
                <a:spcPct val="0"/>
              </a:spcBef>
            </a:pPr>
            <a:r>
              <a:rPr lang="es-ES" sz="3000" dirty="0" smtClean="0"/>
              <a:t>Los algoritmos de búsque</a:t>
            </a:r>
            <a:r>
              <a:rPr lang="es-ES" sz="3000" b="1" dirty="0" smtClean="0"/>
              <a:t>da primero en profundidad</a:t>
            </a:r>
            <a:r>
              <a:rPr lang="es-ES" sz="3000" dirty="0" smtClean="0"/>
              <a:t> son populares para PSRs.</a:t>
            </a:r>
          </a:p>
          <a:p>
            <a:pPr eaLnBrk="1" hangingPunct="1">
              <a:spcBef>
                <a:spcPct val="0"/>
              </a:spcBef>
            </a:pPr>
            <a:r>
              <a:rPr lang="es-ES" sz="3000" dirty="0" smtClean="0"/>
              <a:t>El camino que alcanza una solución es irrelevante. </a:t>
            </a:r>
          </a:p>
          <a:p>
            <a:pPr eaLnBrk="1" hangingPunct="1">
              <a:spcBef>
                <a:spcPct val="0"/>
              </a:spcBef>
            </a:pPr>
            <a:r>
              <a:rPr lang="es-ES" sz="3000" dirty="0" smtClean="0"/>
              <a:t>La clase más simple de PSR implica </a:t>
            </a:r>
            <a:r>
              <a:rPr lang="es-ES" sz="3000" b="1" dirty="0" smtClean="0"/>
              <a:t>variables discretas</a:t>
            </a:r>
            <a:r>
              <a:rPr lang="es-ES" sz="3000" dirty="0" smtClean="0"/>
              <a:t> y </a:t>
            </a:r>
            <a:r>
              <a:rPr lang="es-ES" sz="3000" b="1" dirty="0" smtClean="0"/>
              <a:t>dominios finitos</a:t>
            </a:r>
            <a:r>
              <a:rPr lang="es-ES" sz="3000" dirty="0" smtClean="0"/>
              <a:t>: problemas de coloreo de mapas, de n-reinas…</a:t>
            </a:r>
          </a:p>
        </p:txBody>
      </p:sp>
      <p:sp>
        <p:nvSpPr>
          <p:cNvPr id="20485" name="Text Box 3"/>
          <p:cNvSpPr txBox="1">
            <a:spLocks noChangeArrowheads="1"/>
          </p:cNvSpPr>
          <p:nvPr/>
        </p:nvSpPr>
        <p:spPr bwMode="auto">
          <a:xfrm>
            <a:off x="8310563" y="6938963"/>
            <a:ext cx="3111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/>
          <a:lstStyle/>
          <a:p>
            <a:fld id="{A2168EB0-79CD-481A-B70F-DD08879B8D94}" type="slidenum">
              <a:rPr lang="es-ES" sz="14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pPr/>
              <a:t>5</a:t>
            </a:fld>
            <a:endParaRPr lang="es-ES" sz="14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0CE4E9-3204-41F1-A9D5-95449FD399FA}" type="slidenum">
              <a:rPr lang="es-ES"/>
              <a:pPr>
                <a:defRPr/>
              </a:pPr>
              <a:t>6</a:t>
            </a:fld>
            <a:endParaRPr lang="es-ES"/>
          </a:p>
        </p:txBody>
      </p:sp>
      <p:sp>
        <p:nvSpPr>
          <p:cNvPr id="21507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41110"/>
          <a:lstStyle/>
          <a:p>
            <a:pPr indent="0" eaLnBrk="1" hangingPunct="1"/>
            <a:r>
              <a:rPr lang="es-ES" smtClean="0"/>
              <a:t>Dominios finitos</a:t>
            </a:r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0"/>
          <a:lstStyle/>
          <a:p>
            <a:pPr eaLnBrk="1" hangingPunct="1">
              <a:spcBef>
                <a:spcPct val="0"/>
              </a:spcBef>
            </a:pPr>
            <a:r>
              <a:rPr lang="es-ES" sz="2700" dirty="0" smtClean="0"/>
              <a:t>Si el tamaño máximo del dominio de cualquier variable es </a:t>
            </a:r>
            <a:r>
              <a:rPr lang="es-ES" sz="2700" i="1" dirty="0" smtClean="0"/>
              <a:t>d</a:t>
            </a:r>
            <a:r>
              <a:rPr lang="es-ES" sz="2700" dirty="0" smtClean="0"/>
              <a:t>, entonces el número de posibles </a:t>
            </a:r>
            <a:r>
              <a:rPr lang="es-ES" sz="2700" b="1" dirty="0" smtClean="0"/>
              <a:t>asignaciones completas</a:t>
            </a:r>
            <a:r>
              <a:rPr lang="es-ES" sz="2700" dirty="0" smtClean="0"/>
              <a:t> es </a:t>
            </a:r>
            <a:r>
              <a:rPr lang="es-ES" sz="2700" i="1" dirty="0" smtClean="0"/>
              <a:t>O</a:t>
            </a:r>
            <a:r>
              <a:rPr lang="es-ES" sz="2700" dirty="0" smtClean="0"/>
              <a:t>(</a:t>
            </a:r>
            <a:r>
              <a:rPr lang="es-ES" sz="2700" i="1" dirty="0" err="1" smtClean="0"/>
              <a:t>d</a:t>
            </a:r>
            <a:r>
              <a:rPr lang="es-ES" sz="2700" i="1" baseline="32000" dirty="0" err="1" smtClean="0"/>
              <a:t>n</a:t>
            </a:r>
            <a:r>
              <a:rPr lang="es-ES" sz="2700" dirty="0" smtClean="0"/>
              <a:t>), exponencial en el número de variables.</a:t>
            </a:r>
          </a:p>
          <a:p>
            <a:pPr eaLnBrk="1" hangingPunct="1">
              <a:spcBef>
                <a:spcPct val="0"/>
              </a:spcBef>
            </a:pPr>
            <a:r>
              <a:rPr lang="es-ES" sz="2700" dirty="0" smtClean="0"/>
              <a:t>Los PSRs con </a:t>
            </a:r>
            <a:r>
              <a:rPr lang="es-ES" sz="2700" b="1" dirty="0" smtClean="0"/>
              <a:t>dominio finito</a:t>
            </a:r>
            <a:r>
              <a:rPr lang="es-ES" sz="2700" dirty="0" smtClean="0"/>
              <a:t> incluyen a los PSRs </a:t>
            </a:r>
            <a:r>
              <a:rPr lang="es-ES" sz="2700" i="1" dirty="0" smtClean="0"/>
              <a:t>booleanos</a:t>
            </a:r>
            <a:r>
              <a:rPr lang="es-ES" sz="2700" dirty="0" smtClean="0"/>
              <a:t>, cuyas variables pueden ser </a:t>
            </a:r>
            <a:r>
              <a:rPr lang="es-ES" sz="2700" i="1" dirty="0" smtClean="0"/>
              <a:t>verdaderas</a:t>
            </a:r>
            <a:r>
              <a:rPr lang="es-ES" sz="2700" dirty="0" smtClean="0"/>
              <a:t> o </a:t>
            </a:r>
            <a:r>
              <a:rPr lang="es-ES" sz="2700" i="1" dirty="0" smtClean="0"/>
              <a:t>falsas</a:t>
            </a:r>
            <a:r>
              <a:rPr lang="es-ES" sz="2700" dirty="0" smtClean="0"/>
              <a:t>.</a:t>
            </a:r>
          </a:p>
          <a:p>
            <a:pPr eaLnBrk="1" hangingPunct="1">
              <a:spcBef>
                <a:spcPct val="0"/>
              </a:spcBef>
            </a:pPr>
            <a:r>
              <a:rPr lang="es-ES" sz="2700" dirty="0" smtClean="0"/>
              <a:t>En el caso peor, no se pueden resolver los PSRs con dominios finitos en menos de un tiempo exponencial.</a:t>
            </a:r>
          </a:p>
          <a:p>
            <a:pPr eaLnBrk="1" hangingPunct="1">
              <a:spcBef>
                <a:spcPct val="0"/>
              </a:spcBef>
            </a:pPr>
            <a:r>
              <a:rPr lang="es-ES" sz="2700" dirty="0" smtClean="0"/>
              <a:t>En la mayoría de aplicaciones prácticas, sin embargo, los algoritmos para PSR resuelven problemas órdenes de magnitud más grandes que los resolubles con algoritmos de búsqueda no informada.</a:t>
            </a:r>
          </a:p>
        </p:txBody>
      </p:sp>
      <p:sp>
        <p:nvSpPr>
          <p:cNvPr id="21509" name="Text Box 3"/>
          <p:cNvSpPr txBox="1">
            <a:spLocks noChangeArrowheads="1"/>
          </p:cNvSpPr>
          <p:nvPr/>
        </p:nvSpPr>
        <p:spPr bwMode="auto">
          <a:xfrm>
            <a:off x="8310563" y="6938963"/>
            <a:ext cx="3111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/>
          <a:lstStyle/>
          <a:p>
            <a:fld id="{73A292A2-853E-4332-9C7E-609070D31473}" type="slidenum">
              <a:rPr lang="es-ES" sz="14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pPr/>
              <a:t>6</a:t>
            </a:fld>
            <a:endParaRPr lang="es-ES" sz="14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D8C725D-65BC-4C19-A161-4FEA95E134B6}" type="slidenum">
              <a:rPr lang="es-ES"/>
              <a:pPr>
                <a:defRPr/>
              </a:pPr>
              <a:t>7</a:t>
            </a:fld>
            <a:endParaRPr lang="es-ES"/>
          </a:p>
        </p:txBody>
      </p:sp>
      <p:sp>
        <p:nvSpPr>
          <p:cNvPr id="22531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41110"/>
          <a:lstStyle/>
          <a:p>
            <a:pPr indent="0" eaLnBrk="1" hangingPunct="1"/>
            <a:r>
              <a:rPr lang="es-ES" smtClean="0"/>
              <a:t>Dominios infinitos</a:t>
            </a:r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0"/>
          <a:lstStyle/>
          <a:p>
            <a:pPr eaLnBrk="1" hangingPunct="1">
              <a:spcBef>
                <a:spcPct val="0"/>
              </a:spcBef>
            </a:pPr>
            <a:r>
              <a:rPr lang="es-ES" smtClean="0"/>
              <a:t>Las variables discretas pueden tener </a:t>
            </a:r>
            <a:r>
              <a:rPr lang="es-ES" b="1" smtClean="0"/>
              <a:t>dominios infinitos</a:t>
            </a:r>
            <a:r>
              <a:rPr lang="es-ES" smtClean="0"/>
              <a:t> (p.e., el conjunto de números enteros o de cadenas).</a:t>
            </a:r>
          </a:p>
          <a:p>
            <a:pPr eaLnBrk="1" hangingPunct="1">
              <a:spcBef>
                <a:spcPct val="0"/>
              </a:spcBef>
            </a:pPr>
            <a:r>
              <a:rPr lang="es-ES" smtClean="0"/>
              <a:t>Con dominios infinitos, no es posible describir restricciones </a:t>
            </a:r>
            <a:r>
              <a:rPr lang="es-ES" b="1" smtClean="0"/>
              <a:t>enumerando todas las combinaciones</a:t>
            </a:r>
            <a:r>
              <a:rPr lang="es-ES" smtClean="0"/>
              <a:t> permitidas de valores.</a:t>
            </a:r>
          </a:p>
          <a:p>
            <a:pPr eaLnBrk="1" hangingPunct="1">
              <a:spcBef>
                <a:spcPct val="0"/>
              </a:spcBef>
            </a:pPr>
            <a:r>
              <a:rPr lang="es-ES" smtClean="0"/>
              <a:t>Se debe usar un </a:t>
            </a:r>
            <a:r>
              <a:rPr lang="es-ES" b="1" smtClean="0"/>
              <a:t>lenguaje de restricción</a:t>
            </a:r>
            <a:r>
              <a:rPr lang="es-ES" smtClean="0"/>
              <a:t>:</a:t>
            </a:r>
          </a:p>
          <a:p>
            <a:pPr eaLnBrk="1" hangingPunct="1">
              <a:spcBef>
                <a:spcPct val="0"/>
              </a:spcBef>
            </a:pPr>
            <a:endParaRPr lang="es-ES" sz="1000" smtClean="0"/>
          </a:p>
          <a:p>
            <a:pPr lvl="1" eaLnBrk="1" hangingPunct="1">
              <a:spcBef>
                <a:spcPct val="0"/>
              </a:spcBef>
              <a:buFont typeface="Thonburi" charset="0"/>
              <a:buNone/>
            </a:pPr>
            <a:r>
              <a:rPr lang="es-ES" smtClean="0"/>
              <a:t>Comienzo-Trabajo</a:t>
            </a:r>
            <a:r>
              <a:rPr lang="es-ES" baseline="-6000" smtClean="0"/>
              <a:t>1</a:t>
            </a:r>
            <a:r>
              <a:rPr lang="es-ES" smtClean="0"/>
              <a:t> + 5 ≤ Comienzo-Trabajo</a:t>
            </a:r>
            <a:r>
              <a:rPr lang="es-ES" baseline="-6000" smtClean="0"/>
              <a:t>3</a:t>
            </a:r>
          </a:p>
          <a:p>
            <a:pPr eaLnBrk="1" hangingPunct="1">
              <a:spcBef>
                <a:spcPct val="0"/>
              </a:spcBef>
            </a:pPr>
            <a:endParaRPr lang="es-ES" smtClean="0"/>
          </a:p>
          <a:p>
            <a:pPr eaLnBrk="1" hangingPunct="1">
              <a:spcBef>
                <a:spcPct val="0"/>
              </a:spcBef>
            </a:pPr>
            <a:r>
              <a:rPr lang="es-ES" smtClean="0"/>
              <a:t>Existen algoritmos para </a:t>
            </a:r>
            <a:r>
              <a:rPr lang="es-ES" b="1" smtClean="0"/>
              <a:t>restricciones lineales</a:t>
            </a:r>
            <a:r>
              <a:rPr lang="es-ES" smtClean="0"/>
              <a:t> sobre variables enteras.</a:t>
            </a:r>
          </a:p>
        </p:txBody>
      </p:sp>
      <p:sp>
        <p:nvSpPr>
          <p:cNvPr id="22533" name="Text Box 3"/>
          <p:cNvSpPr txBox="1">
            <a:spLocks noChangeArrowheads="1"/>
          </p:cNvSpPr>
          <p:nvPr/>
        </p:nvSpPr>
        <p:spPr bwMode="auto">
          <a:xfrm>
            <a:off x="8310563" y="6938963"/>
            <a:ext cx="3111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/>
          <a:lstStyle/>
          <a:p>
            <a:fld id="{B6184CA1-1816-4F1D-9194-471E3F48A4C0}" type="slidenum">
              <a:rPr lang="es-ES" sz="14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pPr/>
              <a:t>7</a:t>
            </a:fld>
            <a:endParaRPr lang="es-ES" sz="14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784D887-6EDE-4377-8FF5-5BF6A61CF3D0}" type="slidenum">
              <a:rPr lang="es-ES"/>
              <a:pPr>
                <a:defRPr/>
              </a:pPr>
              <a:t>8</a:t>
            </a:fld>
            <a:endParaRPr lang="es-ES"/>
          </a:p>
        </p:txBody>
      </p:sp>
      <p:sp>
        <p:nvSpPr>
          <p:cNvPr id="23555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41110"/>
          <a:lstStyle/>
          <a:p>
            <a:pPr indent="0" eaLnBrk="1" hangingPunct="1"/>
            <a:r>
              <a:rPr lang="es-ES" smtClean="0"/>
              <a:t>Dominios infinitos</a:t>
            </a:r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0"/>
          <a:lstStyle/>
          <a:p>
            <a:pPr eaLnBrk="1" hangingPunct="1">
              <a:spcBef>
                <a:spcPct val="0"/>
              </a:spcBef>
            </a:pPr>
            <a:r>
              <a:rPr lang="es-ES" smtClean="0"/>
              <a:t>No existe un algoritmo general para </a:t>
            </a:r>
            <a:r>
              <a:rPr lang="es-ES" b="1" smtClean="0"/>
              <a:t>restricciones no lineales </a:t>
            </a:r>
            <a:r>
              <a:rPr lang="es-ES" smtClean="0"/>
              <a:t>sobre variables enteras.</a:t>
            </a:r>
          </a:p>
          <a:p>
            <a:pPr eaLnBrk="1" hangingPunct="1">
              <a:spcBef>
                <a:spcPct val="0"/>
              </a:spcBef>
            </a:pPr>
            <a:r>
              <a:rPr lang="es-ES" smtClean="0"/>
              <a:t>En algunos casos, se pueden reducir los problemas de dominio infinito a dominio finito simplemente acotando los valores de todas las variables, p.e.: </a:t>
            </a:r>
          </a:p>
          <a:p>
            <a:pPr lvl="1" eaLnBrk="1" hangingPunct="1">
              <a:spcBef>
                <a:spcPct val="0"/>
              </a:spcBef>
            </a:pPr>
            <a:r>
              <a:rPr lang="es-ES" smtClean="0"/>
              <a:t>fijando límites temporales para el comienzo de los trabajos.</a:t>
            </a:r>
          </a:p>
        </p:txBody>
      </p:sp>
      <p:sp>
        <p:nvSpPr>
          <p:cNvPr id="23557" name="Text Box 3"/>
          <p:cNvSpPr txBox="1">
            <a:spLocks noChangeArrowheads="1"/>
          </p:cNvSpPr>
          <p:nvPr/>
        </p:nvSpPr>
        <p:spPr bwMode="auto">
          <a:xfrm>
            <a:off x="8310563" y="6938963"/>
            <a:ext cx="3111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/>
          <a:lstStyle/>
          <a:p>
            <a:fld id="{514BEC08-DFCD-4DE3-820C-04DCF138D4FC}" type="slidenum">
              <a:rPr lang="es-ES" sz="14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pPr/>
              <a:t>8</a:t>
            </a:fld>
            <a:endParaRPr lang="es-ES" sz="14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2194F4-C01C-43C7-B2CE-290420DA7747}" type="slidenum">
              <a:rPr lang="es-ES"/>
              <a:pPr>
                <a:defRPr/>
              </a:pPr>
              <a:t>9</a:t>
            </a:fld>
            <a:endParaRPr lang="es-ES"/>
          </a:p>
        </p:txBody>
      </p:sp>
      <p:sp>
        <p:nvSpPr>
          <p:cNvPr id="24579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41110"/>
          <a:lstStyle/>
          <a:p>
            <a:pPr indent="0" eaLnBrk="1" hangingPunct="1"/>
            <a:r>
              <a:rPr lang="es-ES" smtClean="0"/>
              <a:t>Dominios continuos</a:t>
            </a:r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0"/>
          <a:lstStyle/>
          <a:p>
            <a:pPr eaLnBrk="1" hangingPunct="1">
              <a:spcBef>
                <a:spcPct val="0"/>
              </a:spcBef>
            </a:pPr>
            <a:r>
              <a:rPr lang="es-ES" dirty="0" smtClean="0"/>
              <a:t>Los PSRs con </a:t>
            </a:r>
            <a:r>
              <a:rPr lang="es-ES" b="1" dirty="0" smtClean="0"/>
              <a:t>dominios continuos</a:t>
            </a:r>
            <a:r>
              <a:rPr lang="es-ES" dirty="0" smtClean="0"/>
              <a:t> son muy comunes en el mundo real.</a:t>
            </a:r>
          </a:p>
          <a:p>
            <a:pPr eaLnBrk="1" hangingPunct="1">
              <a:spcBef>
                <a:spcPct val="0"/>
              </a:spcBef>
            </a:pPr>
            <a:r>
              <a:rPr lang="es-ES" dirty="0" smtClean="0"/>
              <a:t>La categoría más conocida son los problemas de </a:t>
            </a:r>
            <a:r>
              <a:rPr lang="es-ES" b="1" dirty="0" smtClean="0"/>
              <a:t>programación lineal</a:t>
            </a:r>
            <a:r>
              <a:rPr lang="es-ES" dirty="0" smtClean="0"/>
              <a:t>: </a:t>
            </a:r>
          </a:p>
          <a:p>
            <a:pPr lvl="1" eaLnBrk="1" hangingPunct="1">
              <a:spcBef>
                <a:spcPct val="0"/>
              </a:spcBef>
            </a:pPr>
            <a:r>
              <a:rPr lang="es-ES" dirty="0" smtClean="0"/>
              <a:t>las restricciones deben ser desigualdades lineales que forman una región </a:t>
            </a:r>
            <a:r>
              <a:rPr lang="es-ES" i="1" dirty="0" smtClean="0"/>
              <a:t>convexa</a:t>
            </a:r>
            <a:r>
              <a:rPr lang="es-ES" dirty="0" smtClean="0"/>
              <a:t>.</a:t>
            </a:r>
          </a:p>
          <a:p>
            <a:pPr eaLnBrk="1" hangingPunct="1">
              <a:spcBef>
                <a:spcPct val="0"/>
              </a:spcBef>
            </a:pPr>
            <a:r>
              <a:rPr lang="es-ES" dirty="0" smtClean="0"/>
              <a:t>Los problemas de programación lineal pueden resolverse en tiempo </a:t>
            </a:r>
            <a:r>
              <a:rPr lang="es-ES" i="1" dirty="0" err="1" smtClean="0"/>
              <a:t>polinomial</a:t>
            </a:r>
            <a:r>
              <a:rPr lang="es-ES" dirty="0" smtClean="0"/>
              <a:t> en el número de variables.</a:t>
            </a:r>
          </a:p>
        </p:txBody>
      </p:sp>
      <p:sp>
        <p:nvSpPr>
          <p:cNvPr id="24581" name="Text Box 3"/>
          <p:cNvSpPr txBox="1">
            <a:spLocks noChangeArrowheads="1"/>
          </p:cNvSpPr>
          <p:nvPr/>
        </p:nvSpPr>
        <p:spPr bwMode="auto">
          <a:xfrm>
            <a:off x="8310563" y="6938963"/>
            <a:ext cx="3111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/>
          <a:lstStyle/>
          <a:p>
            <a:fld id="{8943EA41-F206-4B71-9135-A96F451BC700}" type="slidenum">
              <a:rPr lang="es-ES" sz="14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pPr/>
              <a:t>9</a:t>
            </a:fld>
            <a:endParaRPr lang="es-ES" sz="140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iseño predeterminado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ACE1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2EE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ヒラギノ角ゴ ProN W3"/>
        <a:cs typeface="ヒラギノ角ゴ ProN W3"/>
      </a:majorFont>
      <a:minorFont>
        <a:latin typeface="Arial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Title &amp; Bullets - Left">
  <a:themeElements>
    <a:clrScheme name="Title &amp; Bullets - Le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Title &amp; Bullets - 2 Column">
  <a:themeElements>
    <a:clrScheme name="Title &amp; Bullets - 2 Colum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Title &amp; Bullets - Right">
  <a:themeElements>
    <a:clrScheme name="Title &amp; Bullets - Righ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Title, Bullets &amp; Photo">
  <a:themeElements>
    <a:clrScheme name="">
      <a:dk1>
        <a:srgbClr val="000000"/>
      </a:dk1>
      <a:lt1>
        <a:srgbClr val="E5E5E5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0F0F0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Bullets">
  <a:themeElements>
    <a:clrScheme name="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Title &amp; Bullets">
  <a:themeElements>
    <a:clrScheme name="Title &amp; 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iseño predeterminado copy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ACE1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2EE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 copy">
      <a:majorFont>
        <a:latin typeface="Arial"/>
        <a:ea typeface="ヒラギノ角ゴ ProN W3"/>
        <a:cs typeface="ヒラギノ角ゴ ProN W3"/>
      </a:majorFont>
      <a:minorFont>
        <a:latin typeface="Arial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Diseño predeterminado cop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- Center">
  <a:themeElements>
    <a:clrScheme name="Title - Cen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Center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- Cen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Photo - Horizontal">
  <a:themeElements>
    <a:clrScheme name="">
      <a:dk1>
        <a:srgbClr val="000000"/>
      </a:dk1>
      <a:lt1>
        <a:srgbClr val="E5E5E5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0F0F0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Photo - Horizontal Reflection">
  <a:themeElements>
    <a:clrScheme name="Photo - Horizontal Reflec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 Reflection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Photo - Horizontal Reflec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Photo - Vertical">
  <a:themeElements>
    <a:clrScheme name="">
      <a:dk1>
        <a:srgbClr val="000000"/>
      </a:dk1>
      <a:lt1>
        <a:srgbClr val="E5E5E5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0F0F0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Photo - Vertical Reflection">
  <a:themeElements>
    <a:clrScheme name="Photo - Vertical Reflec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 Reflection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Photo - Vertical Reflec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itle - Top">
  <a:themeElements>
    <a:clrScheme name="Title - To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Pages>0</Pages>
  <Words>2376</Words>
  <Characters>0</Characters>
  <PresentationFormat>Custom</PresentationFormat>
  <Lines>0</Lines>
  <Paragraphs>429</Paragraphs>
  <Slides>44</Slides>
  <Notes>44</Notes>
  <HiddenSlides>0</HiddenSlides>
  <MMClips>0</MMClips>
  <ScaleCrop>false</ScaleCrop>
  <HeadingPairs>
    <vt:vector size="4" baseType="variant">
      <vt:variant>
        <vt:lpstr>Theme</vt:lpstr>
      </vt:variant>
      <vt:variant>
        <vt:i4>16</vt:i4>
      </vt:variant>
      <vt:variant>
        <vt:lpstr>Slide Titles</vt:lpstr>
      </vt:variant>
      <vt:variant>
        <vt:i4>44</vt:i4>
      </vt:variant>
    </vt:vector>
  </HeadingPairs>
  <TitlesOfParts>
    <vt:vector size="60" baseType="lpstr">
      <vt:lpstr>Diseño predeterminado</vt:lpstr>
      <vt:lpstr>Diseño predeterminado copy</vt:lpstr>
      <vt:lpstr>Title - Center</vt:lpstr>
      <vt:lpstr>Title &amp; Subtitle</vt:lpstr>
      <vt:lpstr>Photo - Horizontal</vt:lpstr>
      <vt:lpstr>Photo - Horizontal Reflection</vt:lpstr>
      <vt:lpstr>Photo - Vertical</vt:lpstr>
      <vt:lpstr>Photo - Vertical Reflection</vt:lpstr>
      <vt:lpstr>Title - Top</vt:lpstr>
      <vt:lpstr>Blank</vt:lpstr>
      <vt:lpstr>Title &amp; Bullets - Left</vt:lpstr>
      <vt:lpstr>Title &amp; Bullets - 2 Column</vt:lpstr>
      <vt:lpstr>Title &amp; Bullets - Right</vt:lpstr>
      <vt:lpstr>Title, Bullets &amp; Photo</vt:lpstr>
      <vt:lpstr>Bullets</vt:lpstr>
      <vt:lpstr>Title &amp; Bullets</vt:lpstr>
      <vt:lpstr>Inteligencia Artificial  Problemas de satisfacción de restricciones</vt:lpstr>
      <vt:lpstr>Problemas de satisfacción de restricciones (PSRs)</vt:lpstr>
      <vt:lpstr>Problemas de satisfacción de restricciones (PSRs)</vt:lpstr>
      <vt:lpstr>Representación </vt:lpstr>
      <vt:lpstr>Representación </vt:lpstr>
      <vt:lpstr>Dominios finitos</vt:lpstr>
      <vt:lpstr>Dominios infinitos</vt:lpstr>
      <vt:lpstr>Dominios infinitos</vt:lpstr>
      <vt:lpstr>Dominios continuos</vt:lpstr>
      <vt:lpstr>Algoritmos</vt:lpstr>
      <vt:lpstr>Algoritmos basados en búsqueda</vt:lpstr>
      <vt:lpstr>Algoritmos basados en búsqueda</vt:lpstr>
      <vt:lpstr>Restricciones</vt:lpstr>
      <vt:lpstr>Puzzles cripto-aritméticos</vt:lpstr>
      <vt:lpstr>Búsqueda con vuelta atrás para PSR</vt:lpstr>
      <vt:lpstr>Búsqueda con vuelta atrás para PSR</vt:lpstr>
      <vt:lpstr>Conmutatividad</vt:lpstr>
      <vt:lpstr>Conmutatividad</vt:lpstr>
      <vt:lpstr>Búsqueda con vuelta atrás</vt:lpstr>
      <vt:lpstr>Búsqueda con vuelta atrás: algoritmo</vt:lpstr>
      <vt:lpstr>Ejemplo: 4-reinas</vt:lpstr>
      <vt:lpstr>Ejemplo: 4-reinas</vt:lpstr>
      <vt:lpstr>Propagación de restricciones </vt:lpstr>
      <vt:lpstr>Propagación de restricciones </vt:lpstr>
      <vt:lpstr>Propiedades sobre grafos de restricciones</vt:lpstr>
      <vt:lpstr>Preproceso (PR)</vt:lpstr>
      <vt:lpstr>Preproceso (PR)</vt:lpstr>
      <vt:lpstr>Ejemplo: colorear mapa</vt:lpstr>
      <vt:lpstr>Propagación durante la búsqueda (forward checking)</vt:lpstr>
      <vt:lpstr>Algoritmo forward checking</vt:lpstr>
      <vt:lpstr>Ejemplo: 4-reinas</vt:lpstr>
      <vt:lpstr>Heurísticas adicionales</vt:lpstr>
      <vt:lpstr>PSR: ejemplo</vt:lpstr>
      <vt:lpstr>PSR: ejemplo</vt:lpstr>
      <vt:lpstr>PSR: ejemplo</vt:lpstr>
      <vt:lpstr>Forward checking</vt:lpstr>
      <vt:lpstr>Forward checking</vt:lpstr>
      <vt:lpstr>Forward checking</vt:lpstr>
      <vt:lpstr>Forward checking</vt:lpstr>
      <vt:lpstr>Forward checking</vt:lpstr>
      <vt:lpstr>Arc consistency</vt:lpstr>
      <vt:lpstr>Arc consistency</vt:lpstr>
      <vt:lpstr>Arc consistency</vt:lpstr>
      <vt:lpstr>Arc consistency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Inteligencia Artificial  Problemas de satisfacción de restricciones</dc:title>
  <dc:creator>Luigi</dc:creator>
  <cp:lastModifiedBy>Luigi Ceccaroni</cp:lastModifiedBy>
  <cp:revision>17</cp:revision>
  <dcterms:modified xsi:type="dcterms:W3CDTF">2008-03-26T06:45:30Z</dcterms:modified>
</cp:coreProperties>
</file>