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notesSlides/notesSlide9.xml" ContentType="application/vnd.openxmlformats-officedocument.presentationml.notesSlide+xml"/>
  <Override PartName="/ppt/tags/tag21.xml" ContentType="application/vnd.openxmlformats-officedocument.presentationml.tags+xml"/>
  <Override PartName="/ppt/notesSlides/notesSlide10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1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2.xml" ContentType="application/vnd.openxmlformats-officedocument.presentationml.notesSlide+xml"/>
  <Override PartName="/ppt/tags/tag28.xml" ContentType="application/vnd.openxmlformats-officedocument.presentationml.tags+xml"/>
  <Override PartName="/ppt/notesSlides/notesSlide13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54" r:id="rId1"/>
  </p:sldMasterIdLst>
  <p:notesMasterIdLst>
    <p:notesMasterId r:id="rId62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6" r:id="rId17"/>
    <p:sldId id="277" r:id="rId18"/>
    <p:sldId id="278" r:id="rId19"/>
    <p:sldId id="279" r:id="rId20"/>
    <p:sldId id="280" r:id="rId21"/>
    <p:sldId id="342" r:id="rId22"/>
    <p:sldId id="343" r:id="rId23"/>
    <p:sldId id="344" r:id="rId24"/>
    <p:sldId id="274" r:id="rId25"/>
    <p:sldId id="341" r:id="rId26"/>
    <p:sldId id="345" r:id="rId27"/>
    <p:sldId id="347" r:id="rId28"/>
    <p:sldId id="349" r:id="rId29"/>
    <p:sldId id="281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1" r:id="rId38"/>
    <p:sldId id="298" r:id="rId39"/>
    <p:sldId id="301" r:id="rId40"/>
    <p:sldId id="302" r:id="rId41"/>
    <p:sldId id="303" r:id="rId42"/>
    <p:sldId id="304" r:id="rId43"/>
    <p:sldId id="305" r:id="rId44"/>
    <p:sldId id="331" r:id="rId45"/>
    <p:sldId id="307" r:id="rId46"/>
    <p:sldId id="332" r:id="rId47"/>
    <p:sldId id="309" r:id="rId48"/>
    <p:sldId id="310" r:id="rId49"/>
    <p:sldId id="311" r:id="rId50"/>
    <p:sldId id="312" r:id="rId51"/>
    <p:sldId id="334" r:id="rId52"/>
    <p:sldId id="335" r:id="rId53"/>
    <p:sldId id="336" r:id="rId54"/>
    <p:sldId id="316" r:id="rId55"/>
    <p:sldId id="337" r:id="rId56"/>
    <p:sldId id="338" r:id="rId57"/>
    <p:sldId id="350" r:id="rId58"/>
    <p:sldId id="322" r:id="rId59"/>
    <p:sldId id="351" r:id="rId60"/>
    <p:sldId id="352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6068087-EDA6-4F4A-AE11-4D1520854526}">
          <p14:sldIdLst>
            <p14:sldId id="256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6"/>
            <p14:sldId id="277"/>
            <p14:sldId id="278"/>
            <p14:sldId id="279"/>
            <p14:sldId id="280"/>
            <p14:sldId id="342"/>
            <p14:sldId id="343"/>
            <p14:sldId id="344"/>
            <p14:sldId id="274"/>
            <p14:sldId id="341"/>
            <p14:sldId id="345"/>
            <p14:sldId id="347"/>
            <p14:sldId id="349"/>
            <p14:sldId id="281"/>
            <p14:sldId id="283"/>
            <p14:sldId id="284"/>
            <p14:sldId id="285"/>
            <p14:sldId id="286"/>
            <p14:sldId id="287"/>
            <p14:sldId id="288"/>
            <p14:sldId id="289"/>
            <p14:sldId id="291"/>
            <p14:sldId id="298"/>
            <p14:sldId id="301"/>
            <p14:sldId id="302"/>
            <p14:sldId id="303"/>
            <p14:sldId id="304"/>
            <p14:sldId id="305"/>
            <p14:sldId id="331"/>
            <p14:sldId id="307"/>
            <p14:sldId id="332"/>
            <p14:sldId id="309"/>
            <p14:sldId id="310"/>
            <p14:sldId id="311"/>
            <p14:sldId id="312"/>
            <p14:sldId id="334"/>
            <p14:sldId id="335"/>
            <p14:sldId id="336"/>
            <p14:sldId id="316"/>
            <p14:sldId id="337"/>
            <p14:sldId id="338"/>
            <p14:sldId id="350"/>
            <p14:sldId id="322"/>
            <p14:sldId id="351"/>
            <p14:sldId id="3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552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di Cortadella" initials="J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00FF00"/>
    <a:srgbClr val="292929"/>
    <a:srgbClr val="0033CC"/>
    <a:srgbClr val="FFCCFF"/>
    <a:srgbClr val="FFCC00"/>
    <a:srgbClr val="FDEADA"/>
    <a:srgbClr val="FF66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æ·±è²æ ·å¼ 1 - å¼ºè°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æ æ ·å¼ï¼ç½æ ¼å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41" autoAdjust="0"/>
  </p:normalViewPr>
  <p:slideViewPr>
    <p:cSldViewPr>
      <p:cViewPr varScale="1">
        <p:scale>
          <a:sx n="100" d="100"/>
          <a:sy n="100" d="100"/>
        </p:scale>
        <p:origin x="1812" y="72"/>
      </p:cViewPr>
      <p:guideLst>
        <p:guide orient="horz" pos="3552"/>
        <p:guide pos="55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notesViewPr>
    <p:cSldViewPr showGuides="1">
      <p:cViewPr varScale="1">
        <p:scale>
          <a:sx n="94" d="100"/>
          <a:sy n="94" d="100"/>
        </p:scale>
        <p:origin x="360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0.xml"/><Relationship Id="rId1" Type="http://schemas.openxmlformats.org/officeDocument/2006/relationships/slide" Target="slides/slide1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6E1E4-2091-467A-B861-927AD65E4D1A}" type="datetimeFigureOut">
              <a:rPr lang="es-ES" smtClean="0"/>
              <a:t>01/04/2019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8AB51-5FF4-4D23-8A80-39A1B536D247}" type="slidenum">
              <a:rPr lang="es-ES" smtClean="0"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D89D42-6063-472C-AF20-A5164893D10F}" type="slidenum">
              <a:rPr lang="en-US" altLang="en-US" smtClean="0">
                <a:latin typeface="Times New Roman" panose="02020603050405020304" pitchFamily="18" charset="0"/>
              </a:rPr>
              <a:pPr/>
              <a:t>2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Example of Boolean relation to do a MUX-based decomposition.</a:t>
            </a:r>
          </a:p>
          <a:p>
            <a:pPr eaLnBrk="1" hangingPunct="1"/>
            <a:r>
              <a:rPr lang="en-GB" altLang="en-US" smtClean="0"/>
              <a:t>It shows several decompositions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870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300DB7-88EF-44E4-9F40-87F036AC1748}" type="slidenum">
              <a:rPr lang="en-US" altLang="en-US" smtClean="0">
                <a:latin typeface="Times New Roman" panose="02020603050405020304" pitchFamily="18" charset="0"/>
              </a:rPr>
              <a:pPr/>
              <a:t>42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Some BRs are ISFs. For this case, we can use directly 2-level minimizers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2416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6E9D23-646E-4B5C-9903-E31C4D32CAA1}" type="slidenum">
              <a:rPr lang="en-US" altLang="en-US" smtClean="0">
                <a:latin typeface="Times New Roman" panose="02020603050405020304" pitchFamily="18" charset="0"/>
              </a:rPr>
              <a:pPr/>
              <a:t>45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Some BRs are ISFs. For this case, we can use directly 2-level minimizers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1562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8F7AD9-A280-45F7-96A7-A43615EDD387}" type="slidenum">
              <a:rPr lang="en-US" altLang="en-US" smtClean="0">
                <a:latin typeface="Times New Roman" panose="02020603050405020304" pitchFamily="18" charset="0"/>
              </a:rPr>
              <a:pPr/>
              <a:t>48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Some BRs are ISFs. For this case, we can use directly 2-level minimizers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601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8A48FA-52EE-4899-AB77-A81249E63F18}" type="slidenum">
              <a:rPr lang="en-US" altLang="en-US" smtClean="0">
                <a:latin typeface="Times New Roman" panose="02020603050405020304" pitchFamily="18" charset="0"/>
              </a:rPr>
              <a:pPr/>
              <a:t>49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Some BRs are ISFs. For this case, we can use directly 2-level minimizers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776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E5BC48-098D-4F82-AAD5-450DDFA0825E}" type="slidenum">
              <a:rPr lang="en-US" altLang="en-US" smtClean="0">
                <a:latin typeface="Times New Roman" panose="02020603050405020304" pitchFamily="18" charset="0"/>
              </a:rPr>
              <a:pPr/>
              <a:t>15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Many solutions are possible. We want to find the one with minimum cost.</a:t>
            </a:r>
          </a:p>
          <a:p>
            <a:pPr eaLnBrk="1" hangingPunct="1"/>
            <a:r>
              <a:rPr lang="en-GB" altLang="en-US" smtClean="0"/>
              <a:t>This is the problem of solving a Boolean relation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196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C97F4D-B493-4204-8F24-5B9DA18EDA8C}" type="slidenum">
              <a:rPr lang="en-US" altLang="en-US" smtClean="0">
                <a:latin typeface="Times New Roman" panose="02020603050405020304" pitchFamily="18" charset="0"/>
              </a:rPr>
              <a:pPr/>
              <a:t>32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Explain the semi-lattice of BRs, with functions at the bottom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1202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036572-D026-40F7-BCD2-0D1A0AE67CA6}" type="slidenum">
              <a:rPr lang="en-US" altLang="en-US" smtClean="0">
                <a:latin typeface="Times New Roman" panose="02020603050405020304" pitchFamily="18" charset="0"/>
              </a:rPr>
              <a:pPr/>
              <a:t>33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More on the lattice of ALL the Boolean relations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2269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4A4654-0434-46D1-A581-F042950846E9}" type="slidenum">
              <a:rPr lang="en-US" altLang="en-US" smtClean="0">
                <a:latin typeface="Times New Roman" panose="02020603050405020304" pitchFamily="18" charset="0"/>
              </a:rPr>
              <a:pPr/>
              <a:t>34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A preliminary idea of our approach: find successive constraints that lead to a function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5713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FC40FD-36C1-4930-BC47-509BD1232A6C}" type="slidenum">
              <a:rPr lang="en-US" altLang="en-US" smtClean="0">
                <a:latin typeface="Times New Roman" panose="02020603050405020304" pitchFamily="18" charset="0"/>
              </a:rPr>
              <a:pPr/>
              <a:t>35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Size of the lattice. It shows that we cannot use brute-force approaches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0913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7EB063-DC9B-4582-A6E7-2E8D63742C97}" type="slidenum">
              <a:rPr lang="en-US" altLang="en-US" smtClean="0">
                <a:latin typeface="Times New Roman" panose="02020603050405020304" pitchFamily="18" charset="0"/>
              </a:rPr>
              <a:pPr/>
              <a:t>36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Some BRs are ISFs. For this case, we can use directly 2-level minimizers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7859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FBEB99-96FA-4F02-BBD1-A62AE2EC9EEB}" type="slidenum">
              <a:rPr lang="en-US" altLang="en-US" smtClean="0">
                <a:latin typeface="Times New Roman" panose="02020603050405020304" pitchFamily="18" charset="0"/>
              </a:rPr>
              <a:pPr/>
              <a:t>40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Some BRs are ISFs. For this case, we can use directly 2-level minimizers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1281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C887CF-4006-4131-BA4C-329D23119201}" type="slidenum">
              <a:rPr lang="en-US" altLang="en-US" smtClean="0">
                <a:latin typeface="Times New Roman" panose="02020603050405020304" pitchFamily="18" charset="0"/>
              </a:rPr>
              <a:pPr/>
              <a:t>41</a:t>
            </a:fld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en-US" smtClean="0"/>
              <a:t>Some BRs are ISFs. For this case, we can use directly 2-level minimizers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41579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AC7BFB-3F53-4F02-A4FD-54F335B4F6CE}" type="datetime1">
              <a:rPr lang="en-US" smtClean="0"/>
              <a:t>4/1/2019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Extracting functions from BRs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8DBB7-7A62-4124-B426-8AEACD37B99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332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5"/>
          <p:cNvCxnSpPr/>
          <p:nvPr/>
        </p:nvCxnSpPr>
        <p:spPr>
          <a:xfrm>
            <a:off x="0" y="596900"/>
            <a:ext cx="9144000" cy="0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5"/>
          <p:cNvCxnSpPr/>
          <p:nvPr/>
        </p:nvCxnSpPr>
        <p:spPr>
          <a:xfrm>
            <a:off x="0" y="596900"/>
            <a:ext cx="9144000" cy="0"/>
          </a:xfrm>
          <a:prstGeom prst="line">
            <a:avLst/>
          </a:prstGeom>
          <a:ln w="25400" cmpd="thickThin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934"/>
            <a:ext cx="8229600" cy="596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1AA29-8A8E-4C97-A12F-252C1553E27D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1143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27B4F-59E1-4901-8305-0869E930466F}" type="datetime1">
              <a:rPr lang="en-US" smtClean="0"/>
              <a:t>4/1/2019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Extracting functions from BRs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DD03D-E6D5-4AEF-97AF-8BCC86839A26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6555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838200"/>
            <a:ext cx="82296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92875"/>
            <a:ext cx="2667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ECE513C-3562-41D9-A78E-170B99479028}" type="datetime1">
              <a:rPr lang="en-US" smtClean="0"/>
              <a:t>4/1/2019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s-ES" smtClean="0"/>
              <a:t>Extracting functions from BRs</a:t>
            </a: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FB28428-7AF9-4998-9C37-3D63CA43503D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339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8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7.png"/><Relationship Id="rId7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1.png"/><Relationship Id="rId7" Type="http://schemas.openxmlformats.org/officeDocument/2006/relationships/image" Target="../media/image33.png"/><Relationship Id="rId12" Type="http://schemas.openxmlformats.org/officeDocument/2006/relationships/image" Target="../media/image3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6.png"/><Relationship Id="rId5" Type="http://schemas.openxmlformats.org/officeDocument/2006/relationships/image" Target="../media/image22.png"/><Relationship Id="rId10" Type="http://schemas.openxmlformats.org/officeDocument/2006/relationships/image" Target="../media/image26.png"/><Relationship Id="rId4" Type="http://schemas.openxmlformats.org/officeDocument/2006/relationships/image" Target="../media/image21.png"/><Relationship Id="rId9" Type="http://schemas.openxmlformats.org/officeDocument/2006/relationships/image" Target="../media/image3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31.png"/><Relationship Id="rId21" Type="http://schemas.openxmlformats.org/officeDocument/2006/relationships/image" Target="../media/image48.png"/><Relationship Id="rId7" Type="http://schemas.openxmlformats.org/officeDocument/2006/relationships/image" Target="../media/image33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image" Target="../media/image19.png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8.png"/><Relationship Id="rId24" Type="http://schemas.openxmlformats.org/officeDocument/2006/relationships/image" Target="../media/image51.png"/><Relationship Id="rId5" Type="http://schemas.openxmlformats.org/officeDocument/2006/relationships/image" Target="../media/image22.png"/><Relationship Id="rId15" Type="http://schemas.openxmlformats.org/officeDocument/2006/relationships/image" Target="../media/image42.png"/><Relationship Id="rId23" Type="http://schemas.openxmlformats.org/officeDocument/2006/relationships/image" Target="../media/image50.png"/><Relationship Id="rId10" Type="http://schemas.openxmlformats.org/officeDocument/2006/relationships/image" Target="../media/image26.png"/><Relationship Id="rId19" Type="http://schemas.openxmlformats.org/officeDocument/2006/relationships/image" Target="../media/image46.png"/><Relationship Id="rId4" Type="http://schemas.openxmlformats.org/officeDocument/2006/relationships/image" Target="../media/image21.png"/><Relationship Id="rId9" Type="http://schemas.openxmlformats.org/officeDocument/2006/relationships/image" Target="../media/image35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85.png"/><Relationship Id="rId12" Type="http://schemas.openxmlformats.org/officeDocument/2006/relationships/image" Target="../media/image9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Relationship Id="rId5" Type="http://schemas.openxmlformats.org/officeDocument/2006/relationships/image" Target="../media/image91.png"/><Relationship Id="rId4" Type="http://schemas.openxmlformats.org/officeDocument/2006/relationships/image" Target="../media/image48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2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0.png"/><Relationship Id="rId3" Type="http://schemas.openxmlformats.org/officeDocument/2006/relationships/image" Target="../media/image94.png"/><Relationship Id="rId7" Type="http://schemas.openxmlformats.org/officeDocument/2006/relationships/image" Target="../media/image33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Relationship Id="rId6" Type="http://schemas.openxmlformats.org/officeDocument/2006/relationships/image" Target="../media/image320.png"/><Relationship Id="rId5" Type="http://schemas.openxmlformats.org/officeDocument/2006/relationships/image" Target="../media/image310.png"/><Relationship Id="rId10" Type="http://schemas.openxmlformats.org/officeDocument/2006/relationships/image" Target="../media/image360.png"/><Relationship Id="rId4" Type="http://schemas.openxmlformats.org/officeDocument/2006/relationships/image" Target="../media/image300.png"/><Relationship Id="rId9" Type="http://schemas.openxmlformats.org/officeDocument/2006/relationships/image" Target="../media/image35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4" Type="http://schemas.openxmlformats.org/officeDocument/2006/relationships/image" Target="../media/image97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4" Type="http://schemas.openxmlformats.org/officeDocument/2006/relationships/image" Target="../media/image96.png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0.png"/><Relationship Id="rId3" Type="http://schemas.openxmlformats.org/officeDocument/2006/relationships/image" Target="../media/image99.png"/><Relationship Id="rId7" Type="http://schemas.openxmlformats.org/officeDocument/2006/relationships/image" Target="../media/image57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Relationship Id="rId6" Type="http://schemas.openxmlformats.org/officeDocument/2006/relationships/image" Target="../media/image560.png"/><Relationship Id="rId5" Type="http://schemas.openxmlformats.org/officeDocument/2006/relationships/image" Target="../media/image550.png"/><Relationship Id="rId10" Type="http://schemas.openxmlformats.org/officeDocument/2006/relationships/image" Target="../media/image600.png"/><Relationship Id="rId4" Type="http://schemas.openxmlformats.org/officeDocument/2006/relationships/image" Target="../media/image540.png"/><Relationship Id="rId9" Type="http://schemas.openxmlformats.org/officeDocument/2006/relationships/image" Target="../media/image590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550.png"/><Relationship Id="rId7" Type="http://schemas.openxmlformats.org/officeDocument/2006/relationships/image" Target="../media/image60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Relationship Id="rId6" Type="http://schemas.openxmlformats.org/officeDocument/2006/relationships/image" Target="../media/image590.png"/><Relationship Id="rId5" Type="http://schemas.openxmlformats.org/officeDocument/2006/relationships/image" Target="../media/image580.png"/><Relationship Id="rId4" Type="http://schemas.openxmlformats.org/officeDocument/2006/relationships/image" Target="../media/image570.png"/><Relationship Id="rId9" Type="http://schemas.openxmlformats.org/officeDocument/2006/relationships/image" Target="../media/image17.gif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0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5.xml"/><Relationship Id="rId5" Type="http://schemas.openxmlformats.org/officeDocument/2006/relationships/image" Target="../media/image17.gif"/><Relationship Id="rId4" Type="http://schemas.openxmlformats.org/officeDocument/2006/relationships/image" Target="../media/image100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Extracting Functions from</a:t>
            </a:r>
            <a:br>
              <a:rPr lang="en-US" dirty="0" smtClean="0"/>
            </a:br>
            <a:r>
              <a:rPr lang="en-US" dirty="0" smtClean="0"/>
              <a:t>Boolean Relations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914400"/>
          </a:xfrm>
        </p:spPr>
        <p:txBody>
          <a:bodyPr/>
          <a:lstStyle/>
          <a:p>
            <a:r>
              <a:rPr lang="en-US" sz="2800" dirty="0" smtClean="0">
                <a:solidFill>
                  <a:srgbClr val="0000FF"/>
                </a:solidFill>
              </a:rPr>
              <a:t>Jordi Cortadella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Universitat Politècnica de Catalunya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4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6" name="Rectangle 36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  <a:endParaRPr lang="en-U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>
              <a:effectLst/>
              <a:sym typeface="Symbol" panose="05050102010706020507" pitchFamily="18" charset="2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63204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17417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3206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17419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3208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17421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17422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3211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endParaRPr lang="en-US" altLang="en-US" sz="2400" b="1" dirty="0">
              <a:effectLst/>
            </a:endParaRPr>
          </a:p>
        </p:txBody>
      </p:sp>
      <p:sp>
        <p:nvSpPr>
          <p:cNvPr id="17424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7425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7426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17427" name="Rectangle 16"/>
          <p:cNvSpPr>
            <a:spLocks noChangeArrowheads="1"/>
          </p:cNvSpPr>
          <p:nvPr/>
        </p:nvSpPr>
        <p:spPr bwMode="auto">
          <a:xfrm>
            <a:off x="7280275" y="2513013"/>
            <a:ext cx="762000" cy="1600200"/>
          </a:xfrm>
          <a:prstGeom prst="rect">
            <a:avLst/>
          </a:prstGeom>
          <a:noFill/>
          <a:ln w="254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28" name="Text Box 17"/>
          <p:cNvSpPr txBox="1">
            <a:spLocks noChangeArrowheads="1"/>
          </p:cNvSpPr>
          <p:nvPr/>
        </p:nvSpPr>
        <p:spPr bwMode="auto">
          <a:xfrm>
            <a:off x="7280275" y="27162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x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29" name="Line 18"/>
          <p:cNvSpPr>
            <a:spLocks noChangeShapeType="1"/>
          </p:cNvSpPr>
          <p:nvPr/>
        </p:nvSpPr>
        <p:spPr bwMode="auto">
          <a:xfrm>
            <a:off x="7280275" y="2513013"/>
            <a:ext cx="762000" cy="7620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7430" name="Line 19"/>
          <p:cNvSpPr>
            <a:spLocks noChangeShapeType="1"/>
          </p:cNvSpPr>
          <p:nvPr/>
        </p:nvSpPr>
        <p:spPr bwMode="auto">
          <a:xfrm flipV="1">
            <a:off x="7280275" y="3275013"/>
            <a:ext cx="762000" cy="8382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7431" name="Text Box 20"/>
          <p:cNvSpPr txBox="1">
            <a:spLocks noChangeArrowheads="1"/>
          </p:cNvSpPr>
          <p:nvPr/>
        </p:nvSpPr>
        <p:spPr bwMode="auto">
          <a:xfrm>
            <a:off x="7305675" y="34274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32" name="Text Box 21"/>
          <p:cNvSpPr txBox="1">
            <a:spLocks noChangeArrowheads="1"/>
          </p:cNvSpPr>
          <p:nvPr/>
        </p:nvSpPr>
        <p:spPr bwMode="auto">
          <a:xfrm>
            <a:off x="7546975" y="37957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z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33" name="Line 22"/>
          <p:cNvSpPr>
            <a:spLocks noChangeShapeType="1"/>
          </p:cNvSpPr>
          <p:nvPr/>
        </p:nvSpPr>
        <p:spPr bwMode="auto">
          <a:xfrm>
            <a:off x="7689850" y="4122738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7434" name="Line 23"/>
          <p:cNvSpPr>
            <a:spLocks noChangeShapeType="1"/>
          </p:cNvSpPr>
          <p:nvPr/>
        </p:nvSpPr>
        <p:spPr bwMode="auto">
          <a:xfrm flipH="1">
            <a:off x="7051675" y="366395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Line 24"/>
          <p:cNvSpPr>
            <a:spLocks noChangeShapeType="1"/>
          </p:cNvSpPr>
          <p:nvPr/>
        </p:nvSpPr>
        <p:spPr bwMode="auto">
          <a:xfrm flipH="1">
            <a:off x="7051675" y="294481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Line 25"/>
          <p:cNvSpPr>
            <a:spLocks noChangeShapeType="1"/>
          </p:cNvSpPr>
          <p:nvPr/>
        </p:nvSpPr>
        <p:spPr bwMode="auto">
          <a:xfrm flipH="1">
            <a:off x="8050213" y="32861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Line 26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7438" name="Rectangle 27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3228" name="Text Box 28"/>
          <p:cNvSpPr txBox="1">
            <a:spLocks noChangeArrowheads="1"/>
          </p:cNvSpPr>
          <p:nvPr/>
        </p:nvSpPr>
        <p:spPr bwMode="auto">
          <a:xfrm>
            <a:off x="8339138" y="29972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</a:rPr>
              <a:t>1</a:t>
            </a:r>
          </a:p>
        </p:txBody>
      </p:sp>
      <p:sp>
        <p:nvSpPr>
          <p:cNvPr id="563229" name="Text Box 29"/>
          <p:cNvSpPr txBox="1">
            <a:spLocks noChangeArrowheads="1"/>
          </p:cNvSpPr>
          <p:nvPr/>
        </p:nvSpPr>
        <p:spPr bwMode="auto">
          <a:xfrm>
            <a:off x="6632575" y="264318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  <a:sym typeface="Symbol" panose="05050102010706020507" pitchFamily="18" charset="2"/>
              </a:rPr>
              <a:t></a:t>
            </a:r>
          </a:p>
        </p:txBody>
      </p:sp>
      <p:grpSp>
        <p:nvGrpSpPr>
          <p:cNvPr id="563230" name="Group 30"/>
          <p:cNvGrpSpPr>
            <a:grpSpLocks/>
          </p:cNvGrpSpPr>
          <p:nvPr/>
        </p:nvGrpSpPr>
        <p:grpSpPr bwMode="auto">
          <a:xfrm>
            <a:off x="6632575" y="3359150"/>
            <a:ext cx="1262063" cy="1554163"/>
            <a:chOff x="3892" y="2116"/>
            <a:chExt cx="795" cy="979"/>
          </a:xfrm>
        </p:grpSpPr>
        <p:sp>
          <p:nvSpPr>
            <p:cNvPr id="563231" name="Text Box 31"/>
            <p:cNvSpPr txBox="1">
              <a:spLocks noChangeArrowheads="1"/>
            </p:cNvSpPr>
            <p:nvPr/>
          </p:nvSpPr>
          <p:spPr bwMode="auto">
            <a:xfrm>
              <a:off x="4429" y="273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1</a:t>
              </a:r>
            </a:p>
          </p:txBody>
        </p:sp>
        <p:sp>
          <p:nvSpPr>
            <p:cNvPr id="563232" name="Text Box 32"/>
            <p:cNvSpPr txBox="1">
              <a:spLocks noChangeArrowheads="1"/>
            </p:cNvSpPr>
            <p:nvPr/>
          </p:nvSpPr>
          <p:spPr bwMode="auto">
            <a:xfrm>
              <a:off x="3892" y="2116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  <a:sym typeface="Symbol" panose="05050102010706020507" pitchFamily="18" charset="2"/>
                </a:rPr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21B705-F91F-401A-9071-42F900EB9160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480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  <a:endParaRPr lang="en-U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>
              <a:effectLst/>
              <a:sym typeface="Symbol" panose="05050102010706020507" pitchFamily="18" charset="2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82660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18441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2662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18443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2664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18445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18446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2667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endParaRPr lang="en-US" altLang="en-US" sz="2400" b="1" dirty="0">
              <a:effectLst/>
            </a:endParaRPr>
          </a:p>
        </p:txBody>
      </p:sp>
      <p:sp>
        <p:nvSpPr>
          <p:cNvPr id="18448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8449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8450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18451" name="Rectangle 16"/>
          <p:cNvSpPr>
            <a:spLocks noChangeArrowheads="1"/>
          </p:cNvSpPr>
          <p:nvPr/>
        </p:nvSpPr>
        <p:spPr bwMode="auto">
          <a:xfrm>
            <a:off x="7280275" y="2513013"/>
            <a:ext cx="762000" cy="1600200"/>
          </a:xfrm>
          <a:prstGeom prst="rect">
            <a:avLst/>
          </a:prstGeom>
          <a:noFill/>
          <a:ln w="254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8452" name="Text Box 17"/>
          <p:cNvSpPr txBox="1">
            <a:spLocks noChangeArrowheads="1"/>
          </p:cNvSpPr>
          <p:nvPr/>
        </p:nvSpPr>
        <p:spPr bwMode="auto">
          <a:xfrm>
            <a:off x="7280275" y="27162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x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8453" name="Line 18"/>
          <p:cNvSpPr>
            <a:spLocks noChangeShapeType="1"/>
          </p:cNvSpPr>
          <p:nvPr/>
        </p:nvSpPr>
        <p:spPr bwMode="auto">
          <a:xfrm>
            <a:off x="7280275" y="2513013"/>
            <a:ext cx="762000" cy="7620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8454" name="Line 19"/>
          <p:cNvSpPr>
            <a:spLocks noChangeShapeType="1"/>
          </p:cNvSpPr>
          <p:nvPr/>
        </p:nvSpPr>
        <p:spPr bwMode="auto">
          <a:xfrm flipV="1">
            <a:off x="7280275" y="3275013"/>
            <a:ext cx="762000" cy="8382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8455" name="Text Box 20"/>
          <p:cNvSpPr txBox="1">
            <a:spLocks noChangeArrowheads="1"/>
          </p:cNvSpPr>
          <p:nvPr/>
        </p:nvSpPr>
        <p:spPr bwMode="auto">
          <a:xfrm>
            <a:off x="7305675" y="34274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8456" name="Text Box 21"/>
          <p:cNvSpPr txBox="1">
            <a:spLocks noChangeArrowheads="1"/>
          </p:cNvSpPr>
          <p:nvPr/>
        </p:nvSpPr>
        <p:spPr bwMode="auto">
          <a:xfrm>
            <a:off x="7546975" y="37957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z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8457" name="Line 22"/>
          <p:cNvSpPr>
            <a:spLocks noChangeShapeType="1"/>
          </p:cNvSpPr>
          <p:nvPr/>
        </p:nvSpPr>
        <p:spPr bwMode="auto">
          <a:xfrm>
            <a:off x="7689850" y="4122738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8458" name="Line 23"/>
          <p:cNvSpPr>
            <a:spLocks noChangeShapeType="1"/>
          </p:cNvSpPr>
          <p:nvPr/>
        </p:nvSpPr>
        <p:spPr bwMode="auto">
          <a:xfrm flipH="1">
            <a:off x="7051675" y="366395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9" name="Line 24"/>
          <p:cNvSpPr>
            <a:spLocks noChangeShapeType="1"/>
          </p:cNvSpPr>
          <p:nvPr/>
        </p:nvSpPr>
        <p:spPr bwMode="auto">
          <a:xfrm flipH="1">
            <a:off x="7051675" y="294481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0" name="Line 25"/>
          <p:cNvSpPr>
            <a:spLocks noChangeShapeType="1"/>
          </p:cNvSpPr>
          <p:nvPr/>
        </p:nvSpPr>
        <p:spPr bwMode="auto">
          <a:xfrm flipH="1">
            <a:off x="8050213" y="32861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61" name="Line 26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8462" name="Rectangle 27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2684" name="Text Box 28"/>
          <p:cNvSpPr txBox="1">
            <a:spLocks noChangeArrowheads="1"/>
          </p:cNvSpPr>
          <p:nvPr/>
        </p:nvSpPr>
        <p:spPr bwMode="auto">
          <a:xfrm>
            <a:off x="8339138" y="29972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</a:rPr>
              <a:t>1</a:t>
            </a:r>
          </a:p>
        </p:txBody>
      </p:sp>
      <p:sp>
        <p:nvSpPr>
          <p:cNvPr id="582685" name="Text Box 29"/>
          <p:cNvSpPr txBox="1">
            <a:spLocks noChangeArrowheads="1"/>
          </p:cNvSpPr>
          <p:nvPr/>
        </p:nvSpPr>
        <p:spPr bwMode="auto">
          <a:xfrm>
            <a:off x="6632575" y="264318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  <a:sym typeface="Symbol" panose="05050102010706020507" pitchFamily="18" charset="2"/>
              </a:rPr>
              <a:t></a:t>
            </a:r>
          </a:p>
        </p:txBody>
      </p:sp>
      <p:grpSp>
        <p:nvGrpSpPr>
          <p:cNvPr id="18465" name="Group 30"/>
          <p:cNvGrpSpPr>
            <a:grpSpLocks/>
          </p:cNvGrpSpPr>
          <p:nvPr/>
        </p:nvGrpSpPr>
        <p:grpSpPr bwMode="auto">
          <a:xfrm>
            <a:off x="6632575" y="3359150"/>
            <a:ext cx="1262063" cy="1554163"/>
            <a:chOff x="3892" y="2116"/>
            <a:chExt cx="795" cy="979"/>
          </a:xfrm>
        </p:grpSpPr>
        <p:sp>
          <p:nvSpPr>
            <p:cNvPr id="582687" name="Text Box 31"/>
            <p:cNvSpPr txBox="1">
              <a:spLocks noChangeArrowheads="1"/>
            </p:cNvSpPr>
            <p:nvPr/>
          </p:nvSpPr>
          <p:spPr bwMode="auto">
            <a:xfrm>
              <a:off x="4429" y="273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1</a:t>
              </a:r>
            </a:p>
          </p:txBody>
        </p:sp>
        <p:sp>
          <p:nvSpPr>
            <p:cNvPr id="582688" name="Text Box 32"/>
            <p:cNvSpPr txBox="1">
              <a:spLocks noChangeArrowheads="1"/>
            </p:cNvSpPr>
            <p:nvPr/>
          </p:nvSpPr>
          <p:spPr bwMode="auto">
            <a:xfrm>
              <a:off x="3892" y="2116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  <a:sym typeface="Symbol" panose="05050102010706020507" pitchFamily="18" charset="2"/>
                </a:rPr>
                <a:t>1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CD93DA-2D6C-47A7-A15F-DAAA945BF4E4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24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62" name="Rectangle 38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  <a:endParaRPr lang="en-U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>
              <a:effectLst/>
              <a:sym typeface="Symbol" panose="05050102010706020507" pitchFamily="18" charset="2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64228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19465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4230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19467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4232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19469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19470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4235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01010</a:t>
            </a:r>
            <a:r>
              <a:rPr lang="es-ES" altLang="en-US" sz="2400" b="1" dirty="0">
                <a:solidFill>
                  <a:srgbClr val="FF0000"/>
                </a:solidFill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10</a:t>
            </a:r>
            <a:endParaRPr lang="en-US" altLang="en-US" sz="2400" b="1" dirty="0">
              <a:effectLst/>
            </a:endParaRPr>
          </a:p>
        </p:txBody>
      </p:sp>
      <p:sp>
        <p:nvSpPr>
          <p:cNvPr id="19472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9473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9474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19475" name="Rectangle 16"/>
          <p:cNvSpPr>
            <a:spLocks noChangeArrowheads="1"/>
          </p:cNvSpPr>
          <p:nvPr/>
        </p:nvSpPr>
        <p:spPr bwMode="auto">
          <a:xfrm>
            <a:off x="7277100" y="2513013"/>
            <a:ext cx="762000" cy="1600200"/>
          </a:xfrm>
          <a:prstGeom prst="rect">
            <a:avLst/>
          </a:prstGeom>
          <a:noFill/>
          <a:ln w="254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7277100" y="27162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x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7277100" y="2513013"/>
            <a:ext cx="762000" cy="7620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9478" name="Line 19"/>
          <p:cNvSpPr>
            <a:spLocks noChangeShapeType="1"/>
          </p:cNvSpPr>
          <p:nvPr/>
        </p:nvSpPr>
        <p:spPr bwMode="auto">
          <a:xfrm flipV="1">
            <a:off x="7277100" y="3275013"/>
            <a:ext cx="762000" cy="8382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9479" name="Text Box 20"/>
          <p:cNvSpPr txBox="1">
            <a:spLocks noChangeArrowheads="1"/>
          </p:cNvSpPr>
          <p:nvPr/>
        </p:nvSpPr>
        <p:spPr bwMode="auto">
          <a:xfrm>
            <a:off x="7302500" y="34274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80" name="Text Box 21"/>
          <p:cNvSpPr txBox="1">
            <a:spLocks noChangeArrowheads="1"/>
          </p:cNvSpPr>
          <p:nvPr/>
        </p:nvSpPr>
        <p:spPr bwMode="auto">
          <a:xfrm>
            <a:off x="7543800" y="37957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z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81" name="Line 22"/>
          <p:cNvSpPr>
            <a:spLocks noChangeShapeType="1"/>
          </p:cNvSpPr>
          <p:nvPr/>
        </p:nvSpPr>
        <p:spPr bwMode="auto">
          <a:xfrm>
            <a:off x="7686675" y="4122738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9482" name="Line 23"/>
          <p:cNvSpPr>
            <a:spLocks noChangeShapeType="1"/>
          </p:cNvSpPr>
          <p:nvPr/>
        </p:nvSpPr>
        <p:spPr bwMode="auto">
          <a:xfrm flipH="1">
            <a:off x="7048500" y="366395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Line 24"/>
          <p:cNvSpPr>
            <a:spLocks noChangeShapeType="1"/>
          </p:cNvSpPr>
          <p:nvPr/>
        </p:nvSpPr>
        <p:spPr bwMode="auto">
          <a:xfrm flipH="1">
            <a:off x="7048500" y="294481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Line 25"/>
          <p:cNvSpPr>
            <a:spLocks noChangeShapeType="1"/>
          </p:cNvSpPr>
          <p:nvPr/>
        </p:nvSpPr>
        <p:spPr bwMode="auto">
          <a:xfrm flipH="1">
            <a:off x="8047038" y="32861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Line 26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9486" name="Rectangle 27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4256" name="Text Box 32"/>
          <p:cNvSpPr txBox="1">
            <a:spLocks noChangeArrowheads="1"/>
          </p:cNvSpPr>
          <p:nvPr/>
        </p:nvSpPr>
        <p:spPr bwMode="auto">
          <a:xfrm>
            <a:off x="6629400" y="33591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alt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sym typeface="Symbol" panose="05050102010706020507" pitchFamily="18" charset="2"/>
            </a:endParaRPr>
          </a:p>
        </p:txBody>
      </p:sp>
      <p:grpSp>
        <p:nvGrpSpPr>
          <p:cNvPr id="564261" name="Group 37"/>
          <p:cNvGrpSpPr>
            <a:grpSpLocks/>
          </p:cNvGrpSpPr>
          <p:nvPr/>
        </p:nvGrpSpPr>
        <p:grpSpPr bwMode="auto">
          <a:xfrm>
            <a:off x="6629400" y="2643188"/>
            <a:ext cx="1235075" cy="2159000"/>
            <a:chOff x="3892" y="1665"/>
            <a:chExt cx="778" cy="1360"/>
          </a:xfrm>
        </p:grpSpPr>
        <p:sp>
          <p:nvSpPr>
            <p:cNvPr id="564253" name="Text Box 29"/>
            <p:cNvSpPr txBox="1">
              <a:spLocks noChangeArrowheads="1"/>
            </p:cNvSpPr>
            <p:nvPr/>
          </p:nvSpPr>
          <p:spPr bwMode="auto">
            <a:xfrm>
              <a:off x="3892" y="1665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564258" name="Text Box 34"/>
            <p:cNvSpPr txBox="1">
              <a:spLocks noChangeArrowheads="1"/>
            </p:cNvSpPr>
            <p:nvPr/>
          </p:nvSpPr>
          <p:spPr bwMode="auto">
            <a:xfrm>
              <a:off x="3892" y="2113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564259" name="Text Box 35"/>
            <p:cNvSpPr txBox="1">
              <a:spLocks noChangeArrowheads="1"/>
            </p:cNvSpPr>
            <p:nvPr/>
          </p:nvSpPr>
          <p:spPr bwMode="auto">
            <a:xfrm>
              <a:off x="4426" y="266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  <a:sym typeface="Symbol" panose="05050102010706020507" pitchFamily="18" charset="2"/>
                </a:rPr>
                <a:t></a:t>
              </a:r>
            </a:p>
          </p:txBody>
        </p:sp>
      </p:grpSp>
      <p:sp>
        <p:nvSpPr>
          <p:cNvPr id="564260" name="Text Box 36"/>
          <p:cNvSpPr txBox="1">
            <a:spLocks noChangeArrowheads="1"/>
          </p:cNvSpPr>
          <p:nvPr/>
        </p:nvSpPr>
        <p:spPr bwMode="auto">
          <a:xfrm>
            <a:off x="8313738" y="299720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  <a:sym typeface="Symbol" panose="05050102010706020507" pitchFamily="18" charset="2"/>
              </a:rPr>
              <a:t>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FD4D60-89E7-4B8B-9E46-F9D31732A147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69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11</a:t>
            </a:r>
            <a:endParaRPr lang="en-U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 smtClean="0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 smtClean="0">
                <a:effectLst/>
                <a:sym typeface="Symbol" panose="05050102010706020507" pitchFamily="18" charset="2"/>
              </a:rPr>
              <a:t>  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 smtClean="0">
                <a:effectLst/>
              </a:rPr>
              <a:t>1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 dirty="0">
              <a:effectLst/>
              <a:sym typeface="Symbol" panose="05050102010706020507" pitchFamily="18" charset="2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81636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20489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1638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20491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1640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20493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20494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1643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01010</a:t>
            </a:r>
            <a:r>
              <a:rPr lang="es-ES" altLang="en-US" sz="2400" b="1" dirty="0">
                <a:solidFill>
                  <a:srgbClr val="FF0000"/>
                </a:solidFill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10</a:t>
            </a:r>
            <a:endParaRPr lang="en-US" altLang="en-US" sz="2400" b="1" dirty="0">
              <a:effectLst/>
            </a:endParaRPr>
          </a:p>
        </p:txBody>
      </p:sp>
      <p:sp>
        <p:nvSpPr>
          <p:cNvPr id="20496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0497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0498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20499" name="Rectangle 16"/>
          <p:cNvSpPr>
            <a:spLocks noChangeArrowheads="1"/>
          </p:cNvSpPr>
          <p:nvPr/>
        </p:nvSpPr>
        <p:spPr bwMode="auto">
          <a:xfrm>
            <a:off x="7277100" y="2513013"/>
            <a:ext cx="762000" cy="1600200"/>
          </a:xfrm>
          <a:prstGeom prst="rect">
            <a:avLst/>
          </a:prstGeom>
          <a:noFill/>
          <a:ln w="254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0500" name="Text Box 17"/>
          <p:cNvSpPr txBox="1">
            <a:spLocks noChangeArrowheads="1"/>
          </p:cNvSpPr>
          <p:nvPr/>
        </p:nvSpPr>
        <p:spPr bwMode="auto">
          <a:xfrm>
            <a:off x="7277100" y="27162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x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0501" name="Line 18"/>
          <p:cNvSpPr>
            <a:spLocks noChangeShapeType="1"/>
          </p:cNvSpPr>
          <p:nvPr/>
        </p:nvSpPr>
        <p:spPr bwMode="auto">
          <a:xfrm>
            <a:off x="7277100" y="2513013"/>
            <a:ext cx="762000" cy="7620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502" name="Line 19"/>
          <p:cNvSpPr>
            <a:spLocks noChangeShapeType="1"/>
          </p:cNvSpPr>
          <p:nvPr/>
        </p:nvSpPr>
        <p:spPr bwMode="auto">
          <a:xfrm flipV="1">
            <a:off x="7277100" y="3275013"/>
            <a:ext cx="762000" cy="8382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503" name="Text Box 20"/>
          <p:cNvSpPr txBox="1">
            <a:spLocks noChangeArrowheads="1"/>
          </p:cNvSpPr>
          <p:nvPr/>
        </p:nvSpPr>
        <p:spPr bwMode="auto">
          <a:xfrm>
            <a:off x="7302500" y="34274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0504" name="Text Box 21"/>
          <p:cNvSpPr txBox="1">
            <a:spLocks noChangeArrowheads="1"/>
          </p:cNvSpPr>
          <p:nvPr/>
        </p:nvSpPr>
        <p:spPr bwMode="auto">
          <a:xfrm>
            <a:off x="7543800" y="37957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z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0505" name="Line 22"/>
          <p:cNvSpPr>
            <a:spLocks noChangeShapeType="1"/>
          </p:cNvSpPr>
          <p:nvPr/>
        </p:nvSpPr>
        <p:spPr bwMode="auto">
          <a:xfrm>
            <a:off x="7686675" y="4122738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0506" name="Line 23"/>
          <p:cNvSpPr>
            <a:spLocks noChangeShapeType="1"/>
          </p:cNvSpPr>
          <p:nvPr/>
        </p:nvSpPr>
        <p:spPr bwMode="auto">
          <a:xfrm flipH="1">
            <a:off x="7048500" y="366395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Line 24"/>
          <p:cNvSpPr>
            <a:spLocks noChangeShapeType="1"/>
          </p:cNvSpPr>
          <p:nvPr/>
        </p:nvSpPr>
        <p:spPr bwMode="auto">
          <a:xfrm flipH="1">
            <a:off x="7048500" y="294481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Line 25"/>
          <p:cNvSpPr>
            <a:spLocks noChangeShapeType="1"/>
          </p:cNvSpPr>
          <p:nvPr/>
        </p:nvSpPr>
        <p:spPr bwMode="auto">
          <a:xfrm flipH="1">
            <a:off x="8047038" y="32861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Line 26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0510" name="Rectangle 27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1660" name="Text Box 28"/>
          <p:cNvSpPr txBox="1">
            <a:spLocks noChangeArrowheads="1"/>
          </p:cNvSpPr>
          <p:nvPr/>
        </p:nvSpPr>
        <p:spPr bwMode="auto">
          <a:xfrm>
            <a:off x="6629400" y="3359150"/>
            <a:ext cx="184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endParaRPr lang="en-US" alt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sym typeface="Symbol" panose="05050102010706020507" pitchFamily="18" charset="2"/>
            </a:endParaRPr>
          </a:p>
        </p:txBody>
      </p:sp>
      <p:grpSp>
        <p:nvGrpSpPr>
          <p:cNvPr id="20512" name="Group 29"/>
          <p:cNvGrpSpPr>
            <a:grpSpLocks/>
          </p:cNvGrpSpPr>
          <p:nvPr/>
        </p:nvGrpSpPr>
        <p:grpSpPr bwMode="auto">
          <a:xfrm>
            <a:off x="6629400" y="2643188"/>
            <a:ext cx="1235075" cy="2159000"/>
            <a:chOff x="3892" y="1665"/>
            <a:chExt cx="778" cy="1360"/>
          </a:xfrm>
        </p:grpSpPr>
        <p:sp>
          <p:nvSpPr>
            <p:cNvPr id="581662" name="Text Box 30"/>
            <p:cNvSpPr txBox="1">
              <a:spLocks noChangeArrowheads="1"/>
            </p:cNvSpPr>
            <p:nvPr/>
          </p:nvSpPr>
          <p:spPr bwMode="auto">
            <a:xfrm>
              <a:off x="3892" y="1665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581663" name="Text Box 31"/>
            <p:cNvSpPr txBox="1">
              <a:spLocks noChangeArrowheads="1"/>
            </p:cNvSpPr>
            <p:nvPr/>
          </p:nvSpPr>
          <p:spPr bwMode="auto">
            <a:xfrm>
              <a:off x="3892" y="2113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  <a:sym typeface="Symbol" panose="05050102010706020507" pitchFamily="18" charset="2"/>
                </a:rPr>
                <a:t></a:t>
              </a:r>
            </a:p>
          </p:txBody>
        </p:sp>
        <p:sp>
          <p:nvSpPr>
            <p:cNvPr id="581664" name="Text Box 32"/>
            <p:cNvSpPr txBox="1">
              <a:spLocks noChangeArrowheads="1"/>
            </p:cNvSpPr>
            <p:nvPr/>
          </p:nvSpPr>
          <p:spPr bwMode="auto">
            <a:xfrm>
              <a:off x="4426" y="2660"/>
              <a:ext cx="2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  <a:sym typeface="Symbol" panose="05050102010706020507" pitchFamily="18" charset="2"/>
                </a:rPr>
                <a:t></a:t>
              </a:r>
            </a:p>
          </p:txBody>
        </p:sp>
      </p:grpSp>
      <p:sp>
        <p:nvSpPr>
          <p:cNvPr id="581665" name="Text Box 33"/>
          <p:cNvSpPr txBox="1">
            <a:spLocks noChangeArrowheads="1"/>
          </p:cNvSpPr>
          <p:nvPr/>
        </p:nvSpPr>
        <p:spPr bwMode="auto">
          <a:xfrm>
            <a:off x="8313738" y="299720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  <a:sym typeface="Symbol" panose="05050102010706020507" pitchFamily="18" charset="2"/>
              </a:rPr>
              <a:t>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8939A0-114E-47E3-95AB-0D8614DEDB97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95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  <a:endParaRPr lang="en-U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  <a:sym typeface="Symbol" panose="05050102010706020507" pitchFamily="18" charset="2"/>
              </a:rPr>
              <a:t>  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>
              <a:effectLst/>
              <a:sym typeface="Symbol" panose="05050102010706020507" pitchFamily="18" charset="2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5734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21514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5736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21516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21517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21518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1519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21520" name="Line 26"/>
          <p:cNvSpPr>
            <a:spLocks noChangeShapeType="1"/>
          </p:cNvSpPr>
          <p:nvPr/>
        </p:nvSpPr>
        <p:spPr bwMode="auto">
          <a:xfrm>
            <a:off x="24114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1521" name="Rectangle 27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grpSp>
        <p:nvGrpSpPr>
          <p:cNvPr id="21522" name="Group 51"/>
          <p:cNvGrpSpPr>
            <a:grpSpLocks/>
          </p:cNvGrpSpPr>
          <p:nvPr/>
        </p:nvGrpSpPr>
        <p:grpSpPr bwMode="auto">
          <a:xfrm>
            <a:off x="7053263" y="2513013"/>
            <a:ext cx="1503362" cy="1762125"/>
            <a:chOff x="4156" y="1583"/>
            <a:chExt cx="947" cy="1110"/>
          </a:xfrm>
        </p:grpSpPr>
        <p:sp>
          <p:nvSpPr>
            <p:cNvPr id="21553" name="Rectangle 52"/>
            <p:cNvSpPr>
              <a:spLocks noChangeArrowheads="1"/>
            </p:cNvSpPr>
            <p:nvPr/>
          </p:nvSpPr>
          <p:spPr bwMode="auto">
            <a:xfrm>
              <a:off x="4300" y="1583"/>
              <a:ext cx="480" cy="1008"/>
            </a:xfrm>
            <a:prstGeom prst="rect">
              <a:avLst/>
            </a:prstGeom>
            <a:noFill/>
            <a:ln w="254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1554" name="Text Box 53"/>
            <p:cNvSpPr txBox="1">
              <a:spLocks noChangeArrowheads="1"/>
            </p:cNvSpPr>
            <p:nvPr/>
          </p:nvSpPr>
          <p:spPr bwMode="auto">
            <a:xfrm>
              <a:off x="4945" y="1927"/>
              <a:ext cx="1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f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1555" name="Text Box 54"/>
            <p:cNvSpPr txBox="1">
              <a:spLocks noChangeArrowheads="1"/>
            </p:cNvSpPr>
            <p:nvPr/>
          </p:nvSpPr>
          <p:spPr bwMode="auto">
            <a:xfrm>
              <a:off x="4300" y="1711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x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1556" name="Line 55"/>
            <p:cNvSpPr>
              <a:spLocks noChangeShapeType="1"/>
            </p:cNvSpPr>
            <p:nvPr/>
          </p:nvSpPr>
          <p:spPr bwMode="auto">
            <a:xfrm>
              <a:off x="4300" y="1583"/>
              <a:ext cx="480" cy="48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1557" name="Line 56"/>
            <p:cNvSpPr>
              <a:spLocks noChangeShapeType="1"/>
            </p:cNvSpPr>
            <p:nvPr/>
          </p:nvSpPr>
          <p:spPr bwMode="auto">
            <a:xfrm flipV="1">
              <a:off x="4300" y="2063"/>
              <a:ext cx="480" cy="52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1558" name="Text Box 57"/>
            <p:cNvSpPr txBox="1">
              <a:spLocks noChangeArrowheads="1"/>
            </p:cNvSpPr>
            <p:nvPr/>
          </p:nvSpPr>
          <p:spPr bwMode="auto">
            <a:xfrm>
              <a:off x="4316" y="2159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1559" name="Text Box 58"/>
            <p:cNvSpPr txBox="1">
              <a:spLocks noChangeArrowheads="1"/>
            </p:cNvSpPr>
            <p:nvPr/>
          </p:nvSpPr>
          <p:spPr bwMode="auto">
            <a:xfrm>
              <a:off x="4468" y="2391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z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1560" name="Line 59"/>
            <p:cNvSpPr>
              <a:spLocks noChangeShapeType="1"/>
            </p:cNvSpPr>
            <p:nvPr/>
          </p:nvSpPr>
          <p:spPr bwMode="auto">
            <a:xfrm>
              <a:off x="4558" y="2597"/>
              <a:ext cx="0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1561" name="Line 60"/>
            <p:cNvSpPr>
              <a:spLocks noChangeShapeType="1"/>
            </p:cNvSpPr>
            <p:nvPr/>
          </p:nvSpPr>
          <p:spPr bwMode="auto">
            <a:xfrm flipH="1">
              <a:off x="4156" y="2308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2" name="Line 61"/>
            <p:cNvSpPr>
              <a:spLocks noChangeShapeType="1"/>
            </p:cNvSpPr>
            <p:nvPr/>
          </p:nvSpPr>
          <p:spPr bwMode="auto">
            <a:xfrm flipH="1">
              <a:off x="4156" y="1855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3" name="Line 62"/>
            <p:cNvSpPr>
              <a:spLocks noChangeShapeType="1"/>
            </p:cNvSpPr>
            <p:nvPr/>
          </p:nvSpPr>
          <p:spPr bwMode="auto">
            <a:xfrm flipH="1">
              <a:off x="4785" y="2070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3" name="Group 63"/>
          <p:cNvGrpSpPr>
            <a:grpSpLocks/>
          </p:cNvGrpSpPr>
          <p:nvPr/>
        </p:nvGrpSpPr>
        <p:grpSpPr bwMode="auto">
          <a:xfrm>
            <a:off x="5530850" y="2492375"/>
            <a:ext cx="1516063" cy="730250"/>
            <a:chOff x="3197" y="1570"/>
            <a:chExt cx="955" cy="460"/>
          </a:xfrm>
        </p:grpSpPr>
        <p:sp>
          <p:nvSpPr>
            <p:cNvPr id="21551" name="Cloud"/>
            <p:cNvSpPr>
              <a:spLocks noChangeAspect="1" noEditPoints="1" noChangeArrowheads="1"/>
            </p:cNvSpPr>
            <p:nvPr/>
          </p:nvSpPr>
          <p:spPr bwMode="auto">
            <a:xfrm>
              <a:off x="3197" y="1577"/>
              <a:ext cx="955" cy="4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86 w 21600"/>
                <a:gd name="T13" fmla="*/ 3242 h 21600"/>
                <a:gd name="T14" fmla="*/ 17076 w 21600"/>
                <a:gd name="T15" fmla="*/ 1735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49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585793" name="Text Box 65"/>
            <p:cNvSpPr txBox="1">
              <a:spLocks noChangeArrowheads="1"/>
            </p:cNvSpPr>
            <p:nvPr/>
          </p:nvSpPr>
          <p:spPr bwMode="auto">
            <a:xfrm>
              <a:off x="3524" y="1570"/>
              <a:ext cx="3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4000" b="1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?</a:t>
              </a:r>
              <a:endParaRPr lang="en-US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21524" name="Group 66"/>
          <p:cNvGrpSpPr>
            <a:grpSpLocks/>
          </p:cNvGrpSpPr>
          <p:nvPr/>
        </p:nvGrpSpPr>
        <p:grpSpPr bwMode="auto">
          <a:xfrm>
            <a:off x="5978525" y="3224213"/>
            <a:ext cx="1084263" cy="936625"/>
            <a:chOff x="3479" y="2031"/>
            <a:chExt cx="683" cy="590"/>
          </a:xfrm>
        </p:grpSpPr>
        <p:sp>
          <p:nvSpPr>
            <p:cNvPr id="21549" name="Cloud"/>
            <p:cNvSpPr>
              <a:spLocks noChangeAspect="1" noEditPoints="1" noChangeArrowheads="1"/>
            </p:cNvSpPr>
            <p:nvPr/>
          </p:nvSpPr>
          <p:spPr bwMode="auto">
            <a:xfrm>
              <a:off x="3479" y="2031"/>
              <a:ext cx="683" cy="59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3 w 21600"/>
                <a:gd name="T13" fmla="*/ 3258 h 21600"/>
                <a:gd name="T14" fmla="*/ 17078 w 21600"/>
                <a:gd name="T15" fmla="*/ 173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49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585796" name="Text Box 68"/>
            <p:cNvSpPr txBox="1">
              <a:spLocks noChangeArrowheads="1"/>
            </p:cNvSpPr>
            <p:nvPr/>
          </p:nvSpPr>
          <p:spPr bwMode="auto">
            <a:xfrm>
              <a:off x="3651" y="2093"/>
              <a:ext cx="3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4000" b="1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?</a:t>
              </a:r>
              <a:endParaRPr lang="en-US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21525" name="Group 69"/>
          <p:cNvGrpSpPr>
            <a:grpSpLocks/>
          </p:cNvGrpSpPr>
          <p:nvPr/>
        </p:nvGrpSpPr>
        <p:grpSpPr bwMode="auto">
          <a:xfrm>
            <a:off x="7115175" y="4240213"/>
            <a:ext cx="1084263" cy="1152525"/>
            <a:chOff x="4195" y="2671"/>
            <a:chExt cx="683" cy="726"/>
          </a:xfrm>
        </p:grpSpPr>
        <p:sp>
          <p:nvSpPr>
            <p:cNvPr id="21547" name="Cloud"/>
            <p:cNvSpPr>
              <a:spLocks noChangeAspect="1" noEditPoints="1" noChangeArrowheads="1"/>
            </p:cNvSpPr>
            <p:nvPr/>
          </p:nvSpPr>
          <p:spPr bwMode="auto">
            <a:xfrm>
              <a:off x="4195" y="2671"/>
              <a:ext cx="683" cy="7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3 w 21600"/>
                <a:gd name="T13" fmla="*/ 3273 h 21600"/>
                <a:gd name="T14" fmla="*/ 17078 w 21600"/>
                <a:gd name="T15" fmla="*/ 1734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49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585799" name="Text Box 71"/>
            <p:cNvSpPr txBox="1">
              <a:spLocks noChangeArrowheads="1"/>
            </p:cNvSpPr>
            <p:nvPr/>
          </p:nvSpPr>
          <p:spPr bwMode="auto">
            <a:xfrm>
              <a:off x="4377" y="2774"/>
              <a:ext cx="3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4000" b="1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?</a:t>
              </a:r>
              <a:endParaRPr lang="en-US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21526" name="Group 72"/>
          <p:cNvGrpSpPr>
            <a:grpSpLocks/>
          </p:cNvGrpSpPr>
          <p:nvPr/>
        </p:nvGrpSpPr>
        <p:grpSpPr bwMode="auto">
          <a:xfrm>
            <a:off x="4764088" y="2205038"/>
            <a:ext cx="889000" cy="1208087"/>
            <a:chOff x="3001" y="1389"/>
            <a:chExt cx="560" cy="761"/>
          </a:xfrm>
        </p:grpSpPr>
        <p:sp>
          <p:nvSpPr>
            <p:cNvPr id="21541" name="Line 73"/>
            <p:cNvSpPr>
              <a:spLocks noChangeShapeType="1"/>
            </p:cNvSpPr>
            <p:nvPr/>
          </p:nvSpPr>
          <p:spPr bwMode="auto">
            <a:xfrm>
              <a:off x="3198" y="1570"/>
              <a:ext cx="363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2" name="Line 74"/>
            <p:cNvSpPr>
              <a:spLocks noChangeShapeType="1"/>
            </p:cNvSpPr>
            <p:nvPr/>
          </p:nvSpPr>
          <p:spPr bwMode="auto">
            <a:xfrm>
              <a:off x="3198" y="1797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3" name="Line 75"/>
            <p:cNvSpPr>
              <a:spLocks noChangeShapeType="1"/>
            </p:cNvSpPr>
            <p:nvPr/>
          </p:nvSpPr>
          <p:spPr bwMode="auto">
            <a:xfrm flipV="1">
              <a:off x="3198" y="1888"/>
              <a:ext cx="317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4" name="Text Box 76"/>
            <p:cNvSpPr txBox="1">
              <a:spLocks noChangeArrowheads="1"/>
            </p:cNvSpPr>
            <p:nvPr/>
          </p:nvSpPr>
          <p:spPr bwMode="auto">
            <a:xfrm>
              <a:off x="3016" y="138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1545" name="Text Box 77"/>
            <p:cNvSpPr txBox="1">
              <a:spLocks noChangeArrowheads="1"/>
            </p:cNvSpPr>
            <p:nvPr/>
          </p:nvSpPr>
          <p:spPr bwMode="auto">
            <a:xfrm>
              <a:off x="3001" y="161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1546" name="Text Box 78"/>
            <p:cNvSpPr txBox="1">
              <a:spLocks noChangeArrowheads="1"/>
            </p:cNvSpPr>
            <p:nvPr/>
          </p:nvSpPr>
          <p:spPr bwMode="auto">
            <a:xfrm>
              <a:off x="3001" y="1862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21527" name="Text Box 79"/>
          <p:cNvSpPr txBox="1">
            <a:spLocks noChangeArrowheads="1"/>
          </p:cNvSpPr>
          <p:nvPr/>
        </p:nvSpPr>
        <p:spPr bwMode="auto">
          <a:xfrm>
            <a:off x="5099050" y="33734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a</a:t>
            </a:r>
          </a:p>
        </p:txBody>
      </p:sp>
      <p:grpSp>
        <p:nvGrpSpPr>
          <p:cNvPr id="21528" name="Group 80"/>
          <p:cNvGrpSpPr>
            <a:grpSpLocks/>
          </p:cNvGrpSpPr>
          <p:nvPr/>
        </p:nvGrpSpPr>
        <p:grpSpPr bwMode="auto">
          <a:xfrm>
            <a:off x="5108575" y="3644900"/>
            <a:ext cx="1047750" cy="889000"/>
            <a:chOff x="3218" y="2296"/>
            <a:chExt cx="660" cy="560"/>
          </a:xfrm>
        </p:grpSpPr>
        <p:sp>
          <p:nvSpPr>
            <p:cNvPr id="21536" name="Line 81"/>
            <p:cNvSpPr>
              <a:spLocks noChangeShapeType="1"/>
            </p:cNvSpPr>
            <p:nvPr/>
          </p:nvSpPr>
          <p:spPr bwMode="auto">
            <a:xfrm>
              <a:off x="3424" y="2296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7" name="Line 82"/>
            <p:cNvSpPr>
              <a:spLocks noChangeShapeType="1"/>
            </p:cNvSpPr>
            <p:nvPr/>
          </p:nvSpPr>
          <p:spPr bwMode="auto">
            <a:xfrm flipV="1">
              <a:off x="3424" y="2432"/>
              <a:ext cx="363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Line 83"/>
            <p:cNvSpPr>
              <a:spLocks noChangeShapeType="1"/>
            </p:cNvSpPr>
            <p:nvPr/>
          </p:nvSpPr>
          <p:spPr bwMode="auto">
            <a:xfrm flipV="1">
              <a:off x="3515" y="2523"/>
              <a:ext cx="363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9" name="Text Box 84"/>
            <p:cNvSpPr txBox="1">
              <a:spLocks noChangeArrowheads="1"/>
            </p:cNvSpPr>
            <p:nvPr/>
          </p:nvSpPr>
          <p:spPr bwMode="auto">
            <a:xfrm>
              <a:off x="3218" y="235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1540" name="Text Box 85"/>
            <p:cNvSpPr txBox="1">
              <a:spLocks noChangeArrowheads="1"/>
            </p:cNvSpPr>
            <p:nvPr/>
          </p:nvSpPr>
          <p:spPr bwMode="auto">
            <a:xfrm>
              <a:off x="3314" y="2568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c</a:t>
              </a:r>
            </a:p>
          </p:txBody>
        </p:sp>
      </p:grpSp>
      <p:grpSp>
        <p:nvGrpSpPr>
          <p:cNvPr id="21529" name="Group 86"/>
          <p:cNvGrpSpPr>
            <a:grpSpLocks/>
          </p:cNvGrpSpPr>
          <p:nvPr/>
        </p:nvGrpSpPr>
        <p:grpSpPr bwMode="auto">
          <a:xfrm>
            <a:off x="6659563" y="5229225"/>
            <a:ext cx="1368425" cy="1009650"/>
            <a:chOff x="4195" y="3294"/>
            <a:chExt cx="862" cy="636"/>
          </a:xfrm>
        </p:grpSpPr>
        <p:sp>
          <p:nvSpPr>
            <p:cNvPr id="21530" name="Line 87"/>
            <p:cNvSpPr>
              <a:spLocks noChangeShapeType="1"/>
            </p:cNvSpPr>
            <p:nvPr/>
          </p:nvSpPr>
          <p:spPr bwMode="auto">
            <a:xfrm flipV="1">
              <a:off x="4377" y="3294"/>
              <a:ext cx="227" cy="2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1" name="Line 88"/>
            <p:cNvSpPr>
              <a:spLocks noChangeShapeType="1"/>
            </p:cNvSpPr>
            <p:nvPr/>
          </p:nvSpPr>
          <p:spPr bwMode="auto">
            <a:xfrm flipV="1">
              <a:off x="4649" y="3339"/>
              <a:ext cx="91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2" name="Line 89"/>
            <p:cNvSpPr>
              <a:spLocks noChangeShapeType="1"/>
            </p:cNvSpPr>
            <p:nvPr/>
          </p:nvSpPr>
          <p:spPr bwMode="auto">
            <a:xfrm flipH="1" flipV="1">
              <a:off x="4876" y="3385"/>
              <a:ext cx="91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3" name="Text Box 90"/>
            <p:cNvSpPr txBox="1">
              <a:spLocks noChangeArrowheads="1"/>
            </p:cNvSpPr>
            <p:nvPr/>
          </p:nvSpPr>
          <p:spPr bwMode="auto">
            <a:xfrm>
              <a:off x="4513" y="364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1534" name="Text Box 91"/>
            <p:cNvSpPr txBox="1">
              <a:spLocks noChangeArrowheads="1"/>
            </p:cNvSpPr>
            <p:nvPr/>
          </p:nvSpPr>
          <p:spPr bwMode="auto">
            <a:xfrm>
              <a:off x="4856" y="3641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1535" name="Text Box 92"/>
            <p:cNvSpPr txBox="1">
              <a:spLocks noChangeArrowheads="1"/>
            </p:cNvSpPr>
            <p:nvPr/>
          </p:nvSpPr>
          <p:spPr bwMode="auto">
            <a:xfrm>
              <a:off x="4195" y="347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a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76B131-EA8E-4D34-82F7-4FD24CB37802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6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grpSp>
        <p:nvGrpSpPr>
          <p:cNvPr id="449577" name="Group 41"/>
          <p:cNvGrpSpPr>
            <a:grpSpLocks/>
          </p:cNvGrpSpPr>
          <p:nvPr/>
        </p:nvGrpSpPr>
        <p:grpSpPr bwMode="auto">
          <a:xfrm>
            <a:off x="4787900" y="2781300"/>
            <a:ext cx="2655888" cy="2073275"/>
            <a:chOff x="3430" y="1588"/>
            <a:chExt cx="1673" cy="1306"/>
          </a:xfrm>
        </p:grpSpPr>
        <p:sp>
          <p:nvSpPr>
            <p:cNvPr id="22598" name="Text Box 16"/>
            <p:cNvSpPr txBox="1">
              <a:spLocks noChangeArrowheads="1"/>
            </p:cNvSpPr>
            <p:nvPr/>
          </p:nvSpPr>
          <p:spPr bwMode="auto">
            <a:xfrm>
              <a:off x="4945" y="1927"/>
              <a:ext cx="1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f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99" name="Line 17"/>
            <p:cNvSpPr>
              <a:spLocks noChangeShapeType="1"/>
            </p:cNvSpPr>
            <p:nvPr/>
          </p:nvSpPr>
          <p:spPr bwMode="auto">
            <a:xfrm flipH="1">
              <a:off x="4785" y="2070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600" name="Group 20"/>
            <p:cNvGrpSpPr>
              <a:grpSpLocks/>
            </p:cNvGrpSpPr>
            <p:nvPr/>
          </p:nvGrpSpPr>
          <p:grpSpPr bwMode="auto">
            <a:xfrm>
              <a:off x="3430" y="1588"/>
              <a:ext cx="1346" cy="1306"/>
              <a:chOff x="4188" y="2448"/>
              <a:chExt cx="1346" cy="1306"/>
            </a:xfrm>
          </p:grpSpPr>
          <p:sp>
            <p:nvSpPr>
              <p:cNvPr id="22601" name="Rectangle 21"/>
              <p:cNvSpPr>
                <a:spLocks noChangeArrowheads="1"/>
              </p:cNvSpPr>
              <p:nvPr/>
            </p:nvSpPr>
            <p:spPr bwMode="auto">
              <a:xfrm>
                <a:off x="5054" y="2448"/>
                <a:ext cx="480" cy="1008"/>
              </a:xfrm>
              <a:prstGeom prst="rect">
                <a:avLst/>
              </a:prstGeom>
              <a:noFill/>
              <a:ln w="25400" cap="sq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602" name="Text Box 22"/>
              <p:cNvSpPr txBox="1">
                <a:spLocks noChangeArrowheads="1"/>
              </p:cNvSpPr>
              <p:nvPr/>
            </p:nvSpPr>
            <p:spPr bwMode="auto">
              <a:xfrm>
                <a:off x="5054" y="2576"/>
                <a:ext cx="1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s-ES" altLang="en-US" sz="1800">
                    <a:latin typeface="Arial" panose="020B0604020202020204" pitchFamily="34" charset="0"/>
                  </a:rPr>
                  <a:t>x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603" name="Line 23"/>
              <p:cNvSpPr>
                <a:spLocks noChangeShapeType="1"/>
              </p:cNvSpPr>
              <p:nvPr/>
            </p:nvSpPr>
            <p:spPr bwMode="auto">
              <a:xfrm>
                <a:off x="5054" y="2448"/>
                <a:ext cx="480" cy="480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04" name="Line 24"/>
              <p:cNvSpPr>
                <a:spLocks noChangeShapeType="1"/>
              </p:cNvSpPr>
              <p:nvPr/>
            </p:nvSpPr>
            <p:spPr bwMode="auto">
              <a:xfrm flipV="1">
                <a:off x="5054" y="2928"/>
                <a:ext cx="480" cy="528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05" name="Text Box 25"/>
              <p:cNvSpPr txBox="1">
                <a:spLocks noChangeArrowheads="1"/>
              </p:cNvSpPr>
              <p:nvPr/>
            </p:nvSpPr>
            <p:spPr bwMode="auto">
              <a:xfrm>
                <a:off x="5070" y="3024"/>
                <a:ext cx="1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s-ES" altLang="en-US" sz="1800">
                    <a:latin typeface="Arial" panose="020B0604020202020204" pitchFamily="34" charset="0"/>
                  </a:rPr>
                  <a:t>y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606" name="Text Box 26"/>
              <p:cNvSpPr txBox="1">
                <a:spLocks noChangeArrowheads="1"/>
              </p:cNvSpPr>
              <p:nvPr/>
            </p:nvSpPr>
            <p:spPr bwMode="auto">
              <a:xfrm>
                <a:off x="5222" y="3256"/>
                <a:ext cx="1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s-ES" altLang="en-US" sz="1800">
                    <a:latin typeface="Arial" panose="020B0604020202020204" pitchFamily="34" charset="0"/>
                  </a:rPr>
                  <a:t>z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607" name="Line 27"/>
              <p:cNvSpPr>
                <a:spLocks noChangeShapeType="1"/>
              </p:cNvSpPr>
              <p:nvPr/>
            </p:nvSpPr>
            <p:spPr bwMode="auto">
              <a:xfrm flipH="1">
                <a:off x="4774" y="2728"/>
                <a:ext cx="266" cy="8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08" name="Line 28"/>
              <p:cNvSpPr>
                <a:spLocks noChangeShapeType="1"/>
              </p:cNvSpPr>
              <p:nvPr/>
            </p:nvSpPr>
            <p:spPr bwMode="auto">
              <a:xfrm flipH="1" flipV="1">
                <a:off x="4478" y="3168"/>
                <a:ext cx="562" cy="0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2609" name="Group 29"/>
              <p:cNvGrpSpPr>
                <a:grpSpLocks/>
              </p:cNvGrpSpPr>
              <p:nvPr/>
            </p:nvGrpSpPr>
            <p:grpSpPr bwMode="auto">
              <a:xfrm>
                <a:off x="4770" y="3096"/>
                <a:ext cx="212" cy="144"/>
                <a:chOff x="4264" y="2928"/>
                <a:chExt cx="212" cy="144"/>
              </a:xfrm>
            </p:grpSpPr>
            <p:sp>
              <p:nvSpPr>
                <p:cNvPr id="22619" name="AutoShape 30"/>
                <p:cNvSpPr>
                  <a:spLocks noChangeArrowheads="1"/>
                </p:cNvSpPr>
                <p:nvPr/>
              </p:nvSpPr>
              <p:spPr bwMode="auto">
                <a:xfrm rot="5400000">
                  <a:off x="4288" y="2904"/>
                  <a:ext cx="144" cy="192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22620" name="Oval 31"/>
                <p:cNvSpPr>
                  <a:spLocks noChangeArrowheads="1"/>
                </p:cNvSpPr>
                <p:nvPr/>
              </p:nvSpPr>
              <p:spPr bwMode="auto">
                <a:xfrm>
                  <a:off x="4428" y="2979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22610" name="Line 32"/>
              <p:cNvSpPr>
                <a:spLocks noChangeShapeType="1"/>
              </p:cNvSpPr>
              <p:nvPr/>
            </p:nvSpPr>
            <p:spPr bwMode="auto">
              <a:xfrm>
                <a:off x="5312" y="3456"/>
                <a:ext cx="0" cy="96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11" name="Text Box 33"/>
              <p:cNvSpPr txBox="1">
                <a:spLocks noChangeArrowheads="1"/>
              </p:cNvSpPr>
              <p:nvPr/>
            </p:nvSpPr>
            <p:spPr bwMode="auto">
              <a:xfrm>
                <a:off x="5218" y="3504"/>
                <a:ext cx="1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s-ES" altLang="en-US" sz="1800">
                    <a:latin typeface="Arial" panose="020B0604020202020204" pitchFamily="34" charset="0"/>
                  </a:rPr>
                  <a:t>c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612" name="AutoShape 34"/>
              <p:cNvSpPr>
                <a:spLocks noChangeArrowheads="1"/>
              </p:cNvSpPr>
              <p:nvPr/>
            </p:nvSpPr>
            <p:spPr bwMode="auto">
              <a:xfrm>
                <a:off x="4670" y="2608"/>
                <a:ext cx="288" cy="240"/>
              </a:xfrm>
              <a:prstGeom prst="flowChartDelay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613" name="Text Box 35"/>
              <p:cNvSpPr txBox="1">
                <a:spLocks noChangeArrowheads="1"/>
              </p:cNvSpPr>
              <p:nvPr/>
            </p:nvSpPr>
            <p:spPr bwMode="auto">
              <a:xfrm>
                <a:off x="4188" y="2534"/>
                <a:ext cx="1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s-ES" altLang="en-US" sz="1800">
                    <a:latin typeface="Arial" panose="020B0604020202020204" pitchFamily="34" charset="0"/>
                  </a:rPr>
                  <a:t>b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614" name="Text Box 36"/>
              <p:cNvSpPr txBox="1">
                <a:spLocks noChangeArrowheads="1"/>
              </p:cNvSpPr>
              <p:nvPr/>
            </p:nvSpPr>
            <p:spPr bwMode="auto">
              <a:xfrm>
                <a:off x="4196" y="2848"/>
                <a:ext cx="19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 cap="sq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s-ES" altLang="en-US" sz="1800">
                    <a:latin typeface="Arial" panose="020B0604020202020204" pitchFamily="34" charset="0"/>
                  </a:rPr>
                  <a:t>a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615" name="Line 37"/>
              <p:cNvSpPr>
                <a:spLocks noChangeShapeType="1"/>
              </p:cNvSpPr>
              <p:nvPr/>
            </p:nvSpPr>
            <p:spPr bwMode="auto">
              <a:xfrm flipH="1">
                <a:off x="4382" y="2640"/>
                <a:ext cx="288" cy="0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16" name="Line 38"/>
              <p:cNvSpPr>
                <a:spLocks noChangeShapeType="1"/>
              </p:cNvSpPr>
              <p:nvPr/>
            </p:nvSpPr>
            <p:spPr bwMode="auto">
              <a:xfrm flipH="1">
                <a:off x="4478" y="2784"/>
                <a:ext cx="192" cy="0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17" name="Line 39"/>
              <p:cNvSpPr>
                <a:spLocks noChangeShapeType="1"/>
              </p:cNvSpPr>
              <p:nvPr/>
            </p:nvSpPr>
            <p:spPr bwMode="auto">
              <a:xfrm>
                <a:off x="4478" y="2784"/>
                <a:ext cx="0" cy="384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18" name="Line 40"/>
              <p:cNvSpPr>
                <a:spLocks noChangeShapeType="1"/>
              </p:cNvSpPr>
              <p:nvPr/>
            </p:nvSpPr>
            <p:spPr bwMode="auto">
              <a:xfrm flipH="1">
                <a:off x="4382" y="2976"/>
                <a:ext cx="96" cy="0"/>
              </a:xfrm>
              <a:prstGeom prst="line">
                <a:avLst/>
              </a:prstGeom>
              <a:noFill/>
              <a:ln w="25400" cap="sq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49578" name="Group 42"/>
          <p:cNvGrpSpPr>
            <a:grpSpLocks/>
          </p:cNvGrpSpPr>
          <p:nvPr/>
        </p:nvGrpSpPr>
        <p:grpSpPr bwMode="auto">
          <a:xfrm>
            <a:off x="6011863" y="4652963"/>
            <a:ext cx="2873375" cy="2060575"/>
            <a:chOff x="3293" y="1588"/>
            <a:chExt cx="1810" cy="1298"/>
          </a:xfrm>
        </p:grpSpPr>
        <p:sp>
          <p:nvSpPr>
            <p:cNvPr id="22578" name="Line 43"/>
            <p:cNvSpPr>
              <a:spLocks noChangeShapeType="1"/>
            </p:cNvSpPr>
            <p:nvPr/>
          </p:nvSpPr>
          <p:spPr bwMode="auto">
            <a:xfrm flipH="1" flipV="1">
              <a:off x="3793" y="2260"/>
              <a:ext cx="142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79" name="Text Box 44"/>
            <p:cNvSpPr txBox="1">
              <a:spLocks noChangeArrowheads="1"/>
            </p:cNvSpPr>
            <p:nvPr/>
          </p:nvSpPr>
          <p:spPr bwMode="auto">
            <a:xfrm>
              <a:off x="4945" y="1927"/>
              <a:ext cx="1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f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80" name="Line 45"/>
            <p:cNvSpPr>
              <a:spLocks noChangeShapeType="1"/>
            </p:cNvSpPr>
            <p:nvPr/>
          </p:nvSpPr>
          <p:spPr bwMode="auto">
            <a:xfrm flipH="1">
              <a:off x="4785" y="2070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1" name="Line 46"/>
            <p:cNvSpPr>
              <a:spLocks noChangeShapeType="1"/>
            </p:cNvSpPr>
            <p:nvPr/>
          </p:nvSpPr>
          <p:spPr bwMode="auto">
            <a:xfrm flipH="1">
              <a:off x="3793" y="1876"/>
              <a:ext cx="0" cy="384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82" name="Rectangle 47"/>
            <p:cNvSpPr>
              <a:spLocks noChangeArrowheads="1"/>
            </p:cNvSpPr>
            <p:nvPr/>
          </p:nvSpPr>
          <p:spPr bwMode="auto">
            <a:xfrm>
              <a:off x="4305" y="1588"/>
              <a:ext cx="480" cy="1008"/>
            </a:xfrm>
            <a:prstGeom prst="rect">
              <a:avLst/>
            </a:prstGeom>
            <a:noFill/>
            <a:ln w="254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83" name="Text Box 48"/>
            <p:cNvSpPr txBox="1">
              <a:spLocks noChangeArrowheads="1"/>
            </p:cNvSpPr>
            <p:nvPr/>
          </p:nvSpPr>
          <p:spPr bwMode="auto">
            <a:xfrm>
              <a:off x="4305" y="1716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x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84" name="Line 49"/>
            <p:cNvSpPr>
              <a:spLocks noChangeShapeType="1"/>
            </p:cNvSpPr>
            <p:nvPr/>
          </p:nvSpPr>
          <p:spPr bwMode="auto">
            <a:xfrm>
              <a:off x="4305" y="1588"/>
              <a:ext cx="480" cy="48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85" name="Line 50"/>
            <p:cNvSpPr>
              <a:spLocks noChangeShapeType="1"/>
            </p:cNvSpPr>
            <p:nvPr/>
          </p:nvSpPr>
          <p:spPr bwMode="auto">
            <a:xfrm flipV="1">
              <a:off x="4305" y="2068"/>
              <a:ext cx="480" cy="52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86" name="Text Box 51"/>
            <p:cNvSpPr txBox="1">
              <a:spLocks noChangeArrowheads="1"/>
            </p:cNvSpPr>
            <p:nvPr/>
          </p:nvSpPr>
          <p:spPr bwMode="auto">
            <a:xfrm>
              <a:off x="4321" y="2164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87" name="Text Box 52"/>
            <p:cNvSpPr txBox="1">
              <a:spLocks noChangeArrowheads="1"/>
            </p:cNvSpPr>
            <p:nvPr/>
          </p:nvSpPr>
          <p:spPr bwMode="auto">
            <a:xfrm>
              <a:off x="4473" y="2396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z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88" name="Line 53"/>
            <p:cNvSpPr>
              <a:spLocks noChangeShapeType="1"/>
            </p:cNvSpPr>
            <p:nvPr/>
          </p:nvSpPr>
          <p:spPr bwMode="auto">
            <a:xfrm flipH="1" flipV="1">
              <a:off x="3489" y="1876"/>
              <a:ext cx="816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89" name="Line 54"/>
            <p:cNvSpPr>
              <a:spLocks noChangeShapeType="1"/>
            </p:cNvSpPr>
            <p:nvPr/>
          </p:nvSpPr>
          <p:spPr bwMode="auto">
            <a:xfrm flipH="1" flipV="1">
              <a:off x="3921" y="2308"/>
              <a:ext cx="384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90" name="Text Box 55"/>
            <p:cNvSpPr txBox="1">
              <a:spLocks noChangeArrowheads="1"/>
            </p:cNvSpPr>
            <p:nvPr/>
          </p:nvSpPr>
          <p:spPr bwMode="auto">
            <a:xfrm>
              <a:off x="3295" y="1732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c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91" name="AutoShape 56"/>
            <p:cNvSpPr>
              <a:spLocks noChangeArrowheads="1"/>
            </p:cNvSpPr>
            <p:nvPr/>
          </p:nvSpPr>
          <p:spPr bwMode="auto">
            <a:xfrm rot="10800000">
              <a:off x="3721" y="1927"/>
              <a:ext cx="144" cy="19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92" name="Oval 57"/>
            <p:cNvSpPr>
              <a:spLocks noChangeArrowheads="1"/>
            </p:cNvSpPr>
            <p:nvPr/>
          </p:nvSpPr>
          <p:spPr bwMode="auto">
            <a:xfrm rot="5400000">
              <a:off x="3773" y="2119"/>
              <a:ext cx="48" cy="4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93" name="Text Box 58"/>
            <p:cNvSpPr txBox="1">
              <a:spLocks noChangeArrowheads="1"/>
            </p:cNvSpPr>
            <p:nvPr/>
          </p:nvSpPr>
          <p:spPr bwMode="auto">
            <a:xfrm>
              <a:off x="4466" y="2636"/>
              <a:ext cx="2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a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94" name="Line 59"/>
            <p:cNvSpPr>
              <a:spLocks noChangeShapeType="1"/>
            </p:cNvSpPr>
            <p:nvPr/>
          </p:nvSpPr>
          <p:spPr bwMode="auto">
            <a:xfrm>
              <a:off x="4563" y="2596"/>
              <a:ext cx="0" cy="96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95" name="AutoShape 60"/>
            <p:cNvSpPr>
              <a:spLocks noChangeArrowheads="1"/>
            </p:cNvSpPr>
            <p:nvPr/>
          </p:nvSpPr>
          <p:spPr bwMode="auto">
            <a:xfrm>
              <a:off x="3921" y="2188"/>
              <a:ext cx="288" cy="240"/>
            </a:xfrm>
            <a:prstGeom prst="flowChartDelay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96" name="Line 61"/>
            <p:cNvSpPr>
              <a:spLocks noChangeShapeType="1"/>
            </p:cNvSpPr>
            <p:nvPr/>
          </p:nvSpPr>
          <p:spPr bwMode="auto">
            <a:xfrm flipH="1" flipV="1">
              <a:off x="3489" y="2356"/>
              <a:ext cx="432" cy="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97" name="Text Box 62"/>
            <p:cNvSpPr txBox="1">
              <a:spLocks noChangeArrowheads="1"/>
            </p:cNvSpPr>
            <p:nvPr/>
          </p:nvSpPr>
          <p:spPr bwMode="auto">
            <a:xfrm>
              <a:off x="3293" y="2212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b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49599" name="Group 63"/>
          <p:cNvGrpSpPr>
            <a:grpSpLocks/>
          </p:cNvGrpSpPr>
          <p:nvPr/>
        </p:nvGrpSpPr>
        <p:grpSpPr bwMode="auto">
          <a:xfrm>
            <a:off x="6372225" y="1196975"/>
            <a:ext cx="2638425" cy="2641600"/>
            <a:chOff x="3441" y="1585"/>
            <a:chExt cx="1662" cy="1664"/>
          </a:xfrm>
        </p:grpSpPr>
        <p:sp>
          <p:nvSpPr>
            <p:cNvPr id="22549" name="Text Box 64"/>
            <p:cNvSpPr txBox="1">
              <a:spLocks noChangeArrowheads="1"/>
            </p:cNvSpPr>
            <p:nvPr/>
          </p:nvSpPr>
          <p:spPr bwMode="auto">
            <a:xfrm>
              <a:off x="4945" y="1927"/>
              <a:ext cx="1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f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50" name="Line 65"/>
            <p:cNvSpPr>
              <a:spLocks noChangeShapeType="1"/>
            </p:cNvSpPr>
            <p:nvPr/>
          </p:nvSpPr>
          <p:spPr bwMode="auto">
            <a:xfrm flipH="1">
              <a:off x="4785" y="2070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Rectangle 66"/>
            <p:cNvSpPr>
              <a:spLocks noChangeArrowheads="1"/>
            </p:cNvSpPr>
            <p:nvPr/>
          </p:nvSpPr>
          <p:spPr bwMode="auto">
            <a:xfrm>
              <a:off x="4305" y="1585"/>
              <a:ext cx="480" cy="1008"/>
            </a:xfrm>
            <a:prstGeom prst="rect">
              <a:avLst/>
            </a:prstGeom>
            <a:noFill/>
            <a:ln w="254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52" name="Text Box 67"/>
            <p:cNvSpPr txBox="1">
              <a:spLocks noChangeArrowheads="1"/>
            </p:cNvSpPr>
            <p:nvPr/>
          </p:nvSpPr>
          <p:spPr bwMode="auto">
            <a:xfrm>
              <a:off x="4305" y="1713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x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53" name="Line 68"/>
            <p:cNvSpPr>
              <a:spLocks noChangeShapeType="1"/>
            </p:cNvSpPr>
            <p:nvPr/>
          </p:nvSpPr>
          <p:spPr bwMode="auto">
            <a:xfrm>
              <a:off x="4305" y="1585"/>
              <a:ext cx="480" cy="48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54" name="Line 69"/>
            <p:cNvSpPr>
              <a:spLocks noChangeShapeType="1"/>
            </p:cNvSpPr>
            <p:nvPr/>
          </p:nvSpPr>
          <p:spPr bwMode="auto">
            <a:xfrm flipV="1">
              <a:off x="4305" y="2065"/>
              <a:ext cx="480" cy="52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55" name="Text Box 70"/>
            <p:cNvSpPr txBox="1">
              <a:spLocks noChangeArrowheads="1"/>
            </p:cNvSpPr>
            <p:nvPr/>
          </p:nvSpPr>
          <p:spPr bwMode="auto">
            <a:xfrm>
              <a:off x="4321" y="2161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56" name="Text Box 71"/>
            <p:cNvSpPr txBox="1">
              <a:spLocks noChangeArrowheads="1"/>
            </p:cNvSpPr>
            <p:nvPr/>
          </p:nvSpPr>
          <p:spPr bwMode="auto">
            <a:xfrm>
              <a:off x="4473" y="2393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z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57" name="Line 72"/>
            <p:cNvSpPr>
              <a:spLocks noChangeShapeType="1"/>
            </p:cNvSpPr>
            <p:nvPr/>
          </p:nvSpPr>
          <p:spPr bwMode="auto">
            <a:xfrm rot="-5400000">
              <a:off x="4568" y="2985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8" name="Line 73"/>
            <p:cNvSpPr>
              <a:spLocks noChangeShapeType="1"/>
            </p:cNvSpPr>
            <p:nvPr/>
          </p:nvSpPr>
          <p:spPr bwMode="auto">
            <a:xfrm rot="-5400000">
              <a:off x="4460" y="2985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9" name="Text Box 74"/>
            <p:cNvSpPr txBox="1">
              <a:spLocks noChangeArrowheads="1"/>
            </p:cNvSpPr>
            <p:nvPr/>
          </p:nvSpPr>
          <p:spPr bwMode="auto">
            <a:xfrm>
              <a:off x="4405" y="2999"/>
              <a:ext cx="2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a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60" name="Text Box 75"/>
            <p:cNvSpPr txBox="1">
              <a:spLocks noChangeArrowheads="1"/>
            </p:cNvSpPr>
            <p:nvPr/>
          </p:nvSpPr>
          <p:spPr bwMode="auto">
            <a:xfrm>
              <a:off x="4536" y="2999"/>
              <a:ext cx="2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b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61" name="Line 76"/>
            <p:cNvSpPr>
              <a:spLocks noChangeShapeType="1"/>
            </p:cNvSpPr>
            <p:nvPr/>
          </p:nvSpPr>
          <p:spPr bwMode="auto">
            <a:xfrm>
              <a:off x="4563" y="2593"/>
              <a:ext cx="0" cy="96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62" name="AutoShape 77"/>
            <p:cNvSpPr>
              <a:spLocks noChangeArrowheads="1"/>
            </p:cNvSpPr>
            <p:nvPr/>
          </p:nvSpPr>
          <p:spPr bwMode="auto">
            <a:xfrm rot="-5400000">
              <a:off x="4417" y="2688"/>
              <a:ext cx="288" cy="240"/>
            </a:xfrm>
            <a:prstGeom prst="flowChartDelay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63" name="Line 78"/>
            <p:cNvSpPr>
              <a:spLocks noChangeShapeType="1"/>
            </p:cNvSpPr>
            <p:nvPr/>
          </p:nvSpPr>
          <p:spPr bwMode="auto">
            <a:xfrm flipH="1">
              <a:off x="4025" y="1865"/>
              <a:ext cx="266" cy="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64" name="Line 79"/>
            <p:cNvSpPr>
              <a:spLocks noChangeShapeType="1"/>
            </p:cNvSpPr>
            <p:nvPr/>
          </p:nvSpPr>
          <p:spPr bwMode="auto">
            <a:xfrm flipH="1" flipV="1">
              <a:off x="3729" y="2305"/>
              <a:ext cx="562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2565" name="Group 80"/>
            <p:cNvGrpSpPr>
              <a:grpSpLocks/>
            </p:cNvGrpSpPr>
            <p:nvPr/>
          </p:nvGrpSpPr>
          <p:grpSpPr bwMode="auto">
            <a:xfrm>
              <a:off x="4021" y="2233"/>
              <a:ext cx="212" cy="144"/>
              <a:chOff x="4264" y="2928"/>
              <a:chExt cx="212" cy="144"/>
            </a:xfrm>
          </p:grpSpPr>
          <p:sp>
            <p:nvSpPr>
              <p:cNvPr id="22576" name="AutoShape 81"/>
              <p:cNvSpPr>
                <a:spLocks noChangeArrowheads="1"/>
              </p:cNvSpPr>
              <p:nvPr/>
            </p:nvSpPr>
            <p:spPr bwMode="auto">
              <a:xfrm rot="5400000">
                <a:off x="4288" y="2904"/>
                <a:ext cx="144" cy="19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77" name="Oval 82"/>
              <p:cNvSpPr>
                <a:spLocks noChangeArrowheads="1"/>
              </p:cNvSpPr>
              <p:nvPr/>
            </p:nvSpPr>
            <p:spPr bwMode="auto">
              <a:xfrm>
                <a:off x="4428" y="2979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2566" name="AutoShape 83"/>
            <p:cNvSpPr>
              <a:spLocks noChangeArrowheads="1"/>
            </p:cNvSpPr>
            <p:nvPr/>
          </p:nvSpPr>
          <p:spPr bwMode="auto">
            <a:xfrm>
              <a:off x="3921" y="1745"/>
              <a:ext cx="288" cy="240"/>
            </a:xfrm>
            <a:prstGeom prst="flowChartDelay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67" name="Line 84"/>
            <p:cNvSpPr>
              <a:spLocks noChangeShapeType="1"/>
            </p:cNvSpPr>
            <p:nvPr/>
          </p:nvSpPr>
          <p:spPr bwMode="auto">
            <a:xfrm flipH="1">
              <a:off x="3633" y="1777"/>
              <a:ext cx="288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68" name="Line 85"/>
            <p:cNvSpPr>
              <a:spLocks noChangeShapeType="1"/>
            </p:cNvSpPr>
            <p:nvPr/>
          </p:nvSpPr>
          <p:spPr bwMode="auto">
            <a:xfrm flipH="1">
              <a:off x="3729" y="1921"/>
              <a:ext cx="192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69" name="Line 86"/>
            <p:cNvSpPr>
              <a:spLocks noChangeShapeType="1"/>
            </p:cNvSpPr>
            <p:nvPr/>
          </p:nvSpPr>
          <p:spPr bwMode="auto">
            <a:xfrm>
              <a:off x="3729" y="1921"/>
              <a:ext cx="0" cy="384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2570" name="Line 87"/>
            <p:cNvSpPr>
              <a:spLocks noChangeShapeType="1"/>
            </p:cNvSpPr>
            <p:nvPr/>
          </p:nvSpPr>
          <p:spPr bwMode="auto">
            <a:xfrm flipH="1">
              <a:off x="3633" y="2113"/>
              <a:ext cx="96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22571" name="Group 88"/>
            <p:cNvGrpSpPr>
              <a:grpSpLocks/>
            </p:cNvGrpSpPr>
            <p:nvPr/>
          </p:nvGrpSpPr>
          <p:grpSpPr bwMode="auto">
            <a:xfrm>
              <a:off x="3665" y="1697"/>
              <a:ext cx="212" cy="144"/>
              <a:chOff x="4264" y="2928"/>
              <a:chExt cx="212" cy="144"/>
            </a:xfrm>
          </p:grpSpPr>
          <p:sp>
            <p:nvSpPr>
              <p:cNvPr id="22574" name="AutoShape 89"/>
              <p:cNvSpPr>
                <a:spLocks noChangeArrowheads="1"/>
              </p:cNvSpPr>
              <p:nvPr/>
            </p:nvSpPr>
            <p:spPr bwMode="auto">
              <a:xfrm rot="5400000">
                <a:off x="4288" y="2904"/>
                <a:ext cx="144" cy="19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75" name="Oval 90"/>
              <p:cNvSpPr>
                <a:spLocks noChangeArrowheads="1"/>
              </p:cNvSpPr>
              <p:nvPr/>
            </p:nvSpPr>
            <p:spPr bwMode="auto">
              <a:xfrm>
                <a:off x="4428" y="2979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2572" name="Text Box 91"/>
            <p:cNvSpPr txBox="1">
              <a:spLocks noChangeArrowheads="1"/>
            </p:cNvSpPr>
            <p:nvPr/>
          </p:nvSpPr>
          <p:spPr bwMode="auto">
            <a:xfrm>
              <a:off x="3441" y="1641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a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73" name="Text Box 92"/>
            <p:cNvSpPr txBox="1">
              <a:spLocks noChangeArrowheads="1"/>
            </p:cNvSpPr>
            <p:nvPr/>
          </p:nvSpPr>
          <p:spPr bwMode="auto">
            <a:xfrm>
              <a:off x="3441" y="1985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c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449643" name="Rectangle 107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00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  <a:endParaRPr lang="en-U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  <a:sym typeface="Symbol" panose="05050102010706020507" pitchFamily="18" charset="2"/>
              </a:rPr>
              <a:t>  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>
              <a:effectLst/>
              <a:sym typeface="Symbol" panose="05050102010706020507" pitchFamily="18" charset="2"/>
            </a:endParaRPr>
          </a:p>
        </p:txBody>
      </p:sp>
      <p:sp>
        <p:nvSpPr>
          <p:cNvPr id="449644" name="Rectangle 108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22539" name="Rectangle 109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449646" name="Rectangle 110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22541" name="Rectangle 111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449648" name="Rectangle 112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22543" name="Rectangle 113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22544" name="Rectangle 114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22545" name="Line 115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2546" name="Text Box 116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22547" name="Line 117"/>
          <p:cNvSpPr>
            <a:spLocks noChangeShapeType="1"/>
          </p:cNvSpPr>
          <p:nvPr/>
        </p:nvSpPr>
        <p:spPr bwMode="auto">
          <a:xfrm>
            <a:off x="24114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22548" name="Rectangle 118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0139A1-3F41-4FE6-A142-236643B405C2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5861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BR: characteristic function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32300" y="980660"/>
          <a:ext cx="180025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798">
                  <a:extLst>
                    <a:ext uri="{9D8B030D-6E8A-4147-A177-3AD203B41FA5}">
                      <a16:colId xmlns:a16="http://schemas.microsoft.com/office/drawing/2014/main" val="609193869"/>
                    </a:ext>
                  </a:extLst>
                </a:gridCol>
                <a:gridCol w="1161452">
                  <a:extLst>
                    <a:ext uri="{9D8B030D-6E8A-4147-A177-3AD203B41FA5}">
                      <a16:colId xmlns:a16="http://schemas.microsoft.com/office/drawing/2014/main" val="308537676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1333" r="-185714" b="-404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1333" r="-2094" b="-404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7182841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101333" r="-185714" b="-304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101333" r="-2094" b="-304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6679397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198684" r="-185714" b="-20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198684" r="-2094" b="-200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57389211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302667" r="-185714" b="-1026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302667" r="-2094" b="-102667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96156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402667" r="-185714" b="-26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402667" r="-2094" b="-2667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2734469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430" y="1412720"/>
            <a:ext cx="3281860" cy="70788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430" y="2772333"/>
            <a:ext cx="4124527" cy="70788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32588" y="1916113"/>
            <a:ext cx="1800225" cy="4333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627438" y="4378325"/>
            <a:ext cx="2476500" cy="64928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074025" y="4410075"/>
            <a:ext cx="720725" cy="56356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32588" y="2800350"/>
            <a:ext cx="1800225" cy="4318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9617" y="4291740"/>
            <a:ext cx="8456418" cy="72148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BE02D0-A2E0-4DA9-96FE-1B31A1302C05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857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Solving a Boolean Relation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32300" y="980660"/>
          <a:ext cx="180025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798">
                  <a:extLst>
                    <a:ext uri="{9D8B030D-6E8A-4147-A177-3AD203B41FA5}">
                      <a16:colId xmlns:a16="http://schemas.microsoft.com/office/drawing/2014/main" val="609193869"/>
                    </a:ext>
                  </a:extLst>
                </a:gridCol>
                <a:gridCol w="1161452">
                  <a:extLst>
                    <a:ext uri="{9D8B030D-6E8A-4147-A177-3AD203B41FA5}">
                      <a16:colId xmlns:a16="http://schemas.microsoft.com/office/drawing/2014/main" val="308537676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1333" r="-185714" b="-404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1333" r="-2094" b="-404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7182841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101333" r="-185714" b="-304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101333" r="-2094" b="-304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6679397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198684" r="-185714" b="-20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198684" r="-2094" b="-200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57389211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302667" r="-185714" b="-1026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stretch>
                        <a:fillRect l="-55497" t="-302667" r="-2094" b="-102667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96156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402667" r="-185714" b="-26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stretch>
                        <a:fillRect l="-55497" t="-402667" r="-2094" b="-2667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2734469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091" y="911582"/>
            <a:ext cx="5393079" cy="1077218"/>
          </a:xfrm>
          <a:prstGeom prst="rect">
            <a:avLst/>
          </a:prstGeom>
          <a:blipFill>
            <a:blip r:embed="rId3"/>
            <a:stretch>
              <a:fillRect l="-2825" t="-7386" b="-18182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430" y="2566639"/>
            <a:ext cx="5135380" cy="646331"/>
          </a:xfrm>
          <a:prstGeom prst="rect">
            <a:avLst/>
          </a:prstGeom>
          <a:blipFill>
            <a:blip r:embed="rId4"/>
            <a:stretch>
              <a:fillRect l="-3088" t="-4717" b="-28302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85775" y="3357563"/>
            <a:ext cx="8353425" cy="2520950"/>
            <a:chOff x="485750" y="3356990"/>
            <a:chExt cx="8354210" cy="2521730"/>
          </a:xfrm>
        </p:grpSpPr>
        <p:sp>
          <p:nvSpPr>
            <p:cNvPr id="3" name="TextBox 2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85750" y="5157240"/>
              <a:ext cx="8354210" cy="721480"/>
            </a:xfrm>
            <a:prstGeom prst="rect">
              <a:avLst/>
            </a:pr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4" name="Down Arrow 3"/>
            <p:cNvSpPr/>
            <p:nvPr/>
          </p:nvSpPr>
          <p:spPr>
            <a:xfrm>
              <a:off x="3851900" y="3356990"/>
              <a:ext cx="504070" cy="1800250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7" name="TextBox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091" y="3859680"/>
            <a:ext cx="8456418" cy="72148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8" name="TextBox 1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03810" y="5875960"/>
            <a:ext cx="1846788" cy="707886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AE0CB-4BAA-450F-AD6A-CA3B61C9998A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865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Solving a Boolean Relation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32300" y="980660"/>
          <a:ext cx="180025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798">
                  <a:extLst>
                    <a:ext uri="{9D8B030D-6E8A-4147-A177-3AD203B41FA5}">
                      <a16:colId xmlns:a16="http://schemas.microsoft.com/office/drawing/2014/main" val="609193869"/>
                    </a:ext>
                  </a:extLst>
                </a:gridCol>
                <a:gridCol w="1161452">
                  <a:extLst>
                    <a:ext uri="{9D8B030D-6E8A-4147-A177-3AD203B41FA5}">
                      <a16:colId xmlns:a16="http://schemas.microsoft.com/office/drawing/2014/main" val="308537676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1333" r="-185714" b="-404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1333" r="-2094" b="-404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7182841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101333" r="-185714" b="-304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101333" r="-2094" b="-304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6679397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198684" r="-185714" b="-20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198684" r="-2094" b="-200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57389211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952" t="-302667" r="-185714" b="-1026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blipFill>
                      <a:blip r:embed="rId2"/>
                      <a:stretch>
                        <a:fillRect l="-55497" t="-302667" r="-2094" b="-102667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96156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stretch>
                        <a:fillRect l="-952" t="-402667" r="-185714" b="-26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stretch>
                        <a:fillRect l="-55497" t="-402667" r="-2094" b="-2667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2734469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091" y="911582"/>
            <a:ext cx="5393079" cy="1077218"/>
          </a:xfrm>
          <a:prstGeom prst="rect">
            <a:avLst/>
          </a:prstGeom>
          <a:blipFill>
            <a:blip r:embed="rId3"/>
            <a:stretch>
              <a:fillRect l="-2825" t="-7386" b="-18182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7430" y="2566639"/>
            <a:ext cx="5139099" cy="658642"/>
          </a:xfrm>
          <a:prstGeom prst="rect">
            <a:avLst/>
          </a:prstGeom>
          <a:blipFill>
            <a:blip r:embed="rId4"/>
            <a:stretch>
              <a:fillRect l="-3084" t="-2778" b="-27778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85775" y="3357563"/>
            <a:ext cx="8682038" cy="2586037"/>
            <a:chOff x="485750" y="3356990"/>
            <a:chExt cx="8682825" cy="2587389"/>
          </a:xfrm>
        </p:grpSpPr>
        <p:sp>
          <p:nvSpPr>
            <p:cNvPr id="3" name="TextBox 2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85750" y="5157240"/>
              <a:ext cx="8682825" cy="787139"/>
            </a:xfrm>
            <a:prstGeom prst="rect">
              <a:avLst/>
            </a:pr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4" name="Down Arrow 3"/>
            <p:cNvSpPr/>
            <p:nvPr/>
          </p:nvSpPr>
          <p:spPr>
            <a:xfrm>
              <a:off x="3851900" y="3356990"/>
              <a:ext cx="504070" cy="1800250"/>
            </a:xfrm>
            <a:prstGeom prst="downArrow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7" name="TextBox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3091" y="3859680"/>
            <a:ext cx="8456418" cy="721480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" name="Multiply 5"/>
          <p:cNvSpPr/>
          <p:nvPr/>
        </p:nvSpPr>
        <p:spPr>
          <a:xfrm>
            <a:off x="2843760" y="5096161"/>
            <a:ext cx="4176580" cy="914400"/>
          </a:xfrm>
          <a:prstGeom prst="mathMultiply">
            <a:avLst>
              <a:gd name="adj1" fmla="val 7895"/>
            </a:avLst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658813" y="5875338"/>
            <a:ext cx="8450262" cy="722312"/>
            <a:chOff x="659212" y="5875960"/>
            <a:chExt cx="8449418" cy="721480"/>
          </a:xfrm>
        </p:grpSpPr>
        <p:sp>
          <p:nvSpPr>
            <p:cNvPr id="18" name="TextBox 17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59212" y="5875960"/>
              <a:ext cx="2760628" cy="721480"/>
            </a:xfrm>
            <a:prstGeom prst="rect">
              <a:avLst/>
            </a:pr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12" name="TextBox 11"/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6846921" y="5882757"/>
              <a:ext cx="2261709" cy="707886"/>
            </a:xfrm>
            <a:prstGeom prst="rect">
              <a:avLst/>
            </a:pr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8" name="Right Arrow 7"/>
            <p:cNvSpPr/>
            <p:nvPr/>
          </p:nvSpPr>
          <p:spPr>
            <a:xfrm>
              <a:off x="3593302" y="6183806"/>
              <a:ext cx="2994978" cy="288040"/>
            </a:xfrm>
            <a:prstGeom prst="rightArrow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6732588" y="1916113"/>
            <a:ext cx="1800225" cy="43338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499169" y="1887835"/>
            <a:ext cx="638315" cy="461665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81EF7F-25F8-4C75-BFD6-2045393BFC65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831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Exact 2-level solvers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1000" y="838200"/>
            <a:ext cx="8305800" cy="5410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s-ES" altLang="en-US" dirty="0" err="1" smtClean="0"/>
              <a:t>The</a:t>
            </a:r>
            <a:r>
              <a:rPr lang="es-ES" altLang="en-US" dirty="0" smtClean="0"/>
              <a:t> concept of prime </a:t>
            </a:r>
            <a:r>
              <a:rPr lang="es-ES" altLang="en-US" dirty="0" err="1" smtClean="0"/>
              <a:t>must</a:t>
            </a:r>
            <a:r>
              <a:rPr lang="es-ES" altLang="en-US" dirty="0" smtClean="0"/>
              <a:t> be </a:t>
            </a:r>
            <a:r>
              <a:rPr lang="es-ES" altLang="en-US" dirty="0" err="1" smtClean="0"/>
              <a:t>redefined</a:t>
            </a:r>
            <a:endParaRPr lang="es-ES" altLang="en-US" dirty="0" smtClean="0"/>
          </a:p>
          <a:p>
            <a:pPr marL="384175" indent="-384175" eaLnBrk="1" hangingPunct="1"/>
            <a:endParaRPr lang="es-ES" altLang="en-US" dirty="0" smtClean="0"/>
          </a:p>
          <a:p>
            <a:pPr marL="960438" lvl="1" indent="-385763" eaLnBrk="1" hangingPunct="1"/>
            <a:r>
              <a:rPr lang="es-ES" altLang="en-US" dirty="0" smtClean="0"/>
              <a:t>F. </a:t>
            </a:r>
            <a:r>
              <a:rPr lang="es-ES" altLang="en-US" dirty="0" err="1" smtClean="0"/>
              <a:t>Somenzi</a:t>
            </a:r>
            <a:r>
              <a:rPr lang="es-ES" altLang="en-US" dirty="0" smtClean="0"/>
              <a:t> and  R.K. </a:t>
            </a:r>
            <a:r>
              <a:rPr lang="es-ES" altLang="en-US" dirty="0" err="1" smtClean="0"/>
              <a:t>Brayton</a:t>
            </a:r>
            <a:r>
              <a:rPr lang="es-ES" altLang="en-US" dirty="0" smtClean="0"/>
              <a:t> (1989)</a:t>
            </a:r>
          </a:p>
          <a:p>
            <a:pPr marL="1506538" lvl="2" indent="-355600" eaLnBrk="1" hangingPunct="1"/>
            <a:r>
              <a:rPr lang="es-ES" altLang="en-US" dirty="0" err="1" smtClean="0"/>
              <a:t>Method</a:t>
            </a:r>
            <a:r>
              <a:rPr lang="es-ES" altLang="en-US" dirty="0" smtClean="0"/>
              <a:t> similar to Quine-</a:t>
            </a:r>
            <a:r>
              <a:rPr lang="es-ES" altLang="en-US" dirty="0" err="1" smtClean="0"/>
              <a:t>McCluskey</a:t>
            </a:r>
            <a:endParaRPr lang="es-ES" altLang="en-US" dirty="0" smtClean="0"/>
          </a:p>
          <a:p>
            <a:pPr marL="1506538" lvl="2" indent="-355600" eaLnBrk="1" hangingPunct="1"/>
            <a:r>
              <a:rPr lang="es-ES" altLang="en-US" dirty="0" err="1" smtClean="0"/>
              <a:t>Extension</a:t>
            </a:r>
            <a:r>
              <a:rPr lang="es-ES" altLang="en-US" dirty="0" smtClean="0"/>
              <a:t> of primes to c-primes </a:t>
            </a:r>
          </a:p>
          <a:p>
            <a:pPr marL="1506538" lvl="2" indent="-355600" eaLnBrk="1" hangingPunct="1"/>
            <a:endParaRPr lang="es-ES" altLang="en-US" dirty="0" smtClean="0"/>
          </a:p>
          <a:p>
            <a:pPr marL="1506538" lvl="2" indent="-355600" eaLnBrk="1" hangingPunct="1"/>
            <a:endParaRPr lang="es-ES" altLang="en-US" dirty="0" smtClean="0"/>
          </a:p>
          <a:p>
            <a:pPr marL="960438" lvl="1" indent="-385763" eaLnBrk="1" hangingPunct="1"/>
            <a:r>
              <a:rPr lang="es-ES" altLang="en-US" dirty="0" smtClean="0"/>
              <a:t>S. </a:t>
            </a:r>
            <a:r>
              <a:rPr lang="es-ES" altLang="en-US" dirty="0" err="1" smtClean="0"/>
              <a:t>Jeong</a:t>
            </a:r>
            <a:r>
              <a:rPr lang="es-ES" altLang="en-US" dirty="0" smtClean="0"/>
              <a:t> and F. </a:t>
            </a:r>
            <a:r>
              <a:rPr lang="es-ES" altLang="en-US" dirty="0" err="1" smtClean="0"/>
              <a:t>Somenzi</a:t>
            </a:r>
            <a:r>
              <a:rPr lang="es-ES" altLang="en-US" dirty="0" smtClean="0"/>
              <a:t> (1992)</a:t>
            </a:r>
          </a:p>
          <a:p>
            <a:pPr marL="1506538" lvl="2" indent="-355600" eaLnBrk="1" hangingPunct="1"/>
            <a:r>
              <a:rPr lang="es-ES" altLang="en-US" dirty="0" err="1" smtClean="0"/>
              <a:t>Formulate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the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problem</a:t>
            </a:r>
            <a:r>
              <a:rPr lang="es-ES" altLang="en-US" dirty="0" smtClean="0"/>
              <a:t> as a </a:t>
            </a:r>
            <a:r>
              <a:rPr lang="es-ES" altLang="en-US" dirty="0" err="1" smtClean="0"/>
              <a:t>Binate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Covering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Problem</a:t>
            </a:r>
            <a:endParaRPr lang="es-E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BA123E-81D8-4EFC-B837-1FCC35099E98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334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grpSp>
        <p:nvGrpSpPr>
          <p:cNvPr id="8199" name="Group 97"/>
          <p:cNvGrpSpPr>
            <a:grpSpLocks/>
          </p:cNvGrpSpPr>
          <p:nvPr/>
        </p:nvGrpSpPr>
        <p:grpSpPr bwMode="auto">
          <a:xfrm>
            <a:off x="752475" y="1917700"/>
            <a:ext cx="1874838" cy="3311525"/>
            <a:chOff x="158" y="890"/>
            <a:chExt cx="1181" cy="2086"/>
          </a:xfrm>
        </p:grpSpPr>
        <p:sp>
          <p:nvSpPr>
            <p:cNvPr id="442447" name="Rectangle 79"/>
            <p:cNvSpPr>
              <a:spLocks noChangeArrowheads="1"/>
            </p:cNvSpPr>
            <p:nvPr/>
          </p:nvSpPr>
          <p:spPr bwMode="auto">
            <a:xfrm>
              <a:off x="469" y="1111"/>
              <a:ext cx="275" cy="1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1pPr>
              <a:lvl2pPr marL="574675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2pPr>
              <a:lvl3pPr marL="1150938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3pPr>
              <a:lvl4pPr marL="1697038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4pPr>
              <a:lvl5pPr marL="2116138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5pPr>
              <a:lvl6pPr marL="25733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6pPr>
              <a:lvl7pPr marL="30305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7pPr>
              <a:lvl8pPr marL="34877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8pPr>
              <a:lvl9pPr marL="39449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  <a:defRPr/>
              </a:pPr>
              <a:r>
                <a:rPr lang="es-ES" altLang="en-US" sz="2400" b="1">
                  <a:effectLst/>
                </a:rPr>
                <a:t>00110011</a:t>
              </a:r>
              <a:endParaRPr lang="en-US" altLang="en-US" sz="2400" b="1">
                <a:effectLst/>
              </a:endParaRPr>
            </a:p>
          </p:txBody>
        </p:sp>
        <p:sp>
          <p:nvSpPr>
            <p:cNvPr id="8244" name="Rectangle 80"/>
            <p:cNvSpPr>
              <a:spLocks noChangeArrowheads="1"/>
            </p:cNvSpPr>
            <p:nvPr/>
          </p:nvSpPr>
          <p:spPr bwMode="auto">
            <a:xfrm>
              <a:off x="433" y="890"/>
              <a:ext cx="329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574675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50938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97038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116138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733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30305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877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9449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es-ES" altLang="en-US" sz="2400" b="1" i="1">
                  <a:latin typeface="Arial" panose="020B0604020202020204" pitchFamily="34" charset="0"/>
                </a:rPr>
                <a:t>b</a:t>
              </a:r>
              <a:endParaRPr lang="en-US" altLang="en-US" sz="2400" b="1" i="1">
                <a:latin typeface="Arial" panose="020B0604020202020204" pitchFamily="34" charset="0"/>
              </a:endParaRPr>
            </a:p>
          </p:txBody>
        </p:sp>
        <p:sp>
          <p:nvSpPr>
            <p:cNvPr id="442449" name="Rectangle 81"/>
            <p:cNvSpPr>
              <a:spLocks noChangeArrowheads="1"/>
            </p:cNvSpPr>
            <p:nvPr/>
          </p:nvSpPr>
          <p:spPr bwMode="auto">
            <a:xfrm>
              <a:off x="744" y="1111"/>
              <a:ext cx="274" cy="1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1pPr>
              <a:lvl2pPr marL="574675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2pPr>
              <a:lvl3pPr marL="1150938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3pPr>
              <a:lvl4pPr marL="1697038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4pPr>
              <a:lvl5pPr marL="2116138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5pPr>
              <a:lvl6pPr marL="25733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6pPr>
              <a:lvl7pPr marL="30305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7pPr>
              <a:lvl8pPr marL="34877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8pPr>
              <a:lvl9pPr marL="39449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  <a:defRPr/>
              </a:pPr>
              <a:r>
                <a:rPr lang="es-ES" altLang="en-US" sz="2400" b="1">
                  <a:effectLst/>
                </a:rPr>
                <a:t>01010101</a:t>
              </a:r>
              <a:endParaRPr lang="en-US" altLang="en-US" sz="2400" b="1">
                <a:effectLst/>
              </a:endParaRPr>
            </a:p>
          </p:txBody>
        </p:sp>
        <p:sp>
          <p:nvSpPr>
            <p:cNvPr id="8246" name="Rectangle 82"/>
            <p:cNvSpPr>
              <a:spLocks noChangeArrowheads="1"/>
            </p:cNvSpPr>
            <p:nvPr/>
          </p:nvSpPr>
          <p:spPr bwMode="auto">
            <a:xfrm>
              <a:off x="707" y="890"/>
              <a:ext cx="330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574675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50938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97038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116138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733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30305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877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9449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es-ES" altLang="en-US" sz="2400" b="1" i="1">
                  <a:latin typeface="Arial" panose="020B0604020202020204" pitchFamily="34" charset="0"/>
                </a:rPr>
                <a:t>c</a:t>
              </a:r>
              <a:endParaRPr lang="en-US" altLang="en-US" sz="2400" b="1" i="1">
                <a:latin typeface="Arial" panose="020B0604020202020204" pitchFamily="34" charset="0"/>
              </a:endParaRPr>
            </a:p>
          </p:txBody>
        </p:sp>
        <p:sp>
          <p:nvSpPr>
            <p:cNvPr id="442452" name="Rectangle 84"/>
            <p:cNvSpPr>
              <a:spLocks noChangeArrowheads="1"/>
            </p:cNvSpPr>
            <p:nvPr/>
          </p:nvSpPr>
          <p:spPr bwMode="auto">
            <a:xfrm>
              <a:off x="195" y="1111"/>
              <a:ext cx="274" cy="1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1pPr>
              <a:lvl2pPr marL="574675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2pPr>
              <a:lvl3pPr marL="1150938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3pPr>
              <a:lvl4pPr marL="1697038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4pPr>
              <a:lvl5pPr marL="2116138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5pPr>
              <a:lvl6pPr marL="25733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6pPr>
              <a:lvl7pPr marL="30305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7pPr>
              <a:lvl8pPr marL="34877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8pPr>
              <a:lvl9pPr marL="39449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  <a:defRPr/>
              </a:pPr>
              <a:r>
                <a:rPr lang="es-ES" altLang="en-US" sz="2400" b="1">
                  <a:effectLst/>
                </a:rPr>
                <a:t>00001111</a:t>
              </a:r>
              <a:endParaRPr lang="en-US" altLang="en-US" sz="2400" b="1">
                <a:effectLst/>
              </a:endParaRPr>
            </a:p>
          </p:txBody>
        </p:sp>
        <p:sp>
          <p:nvSpPr>
            <p:cNvPr id="8248" name="Rectangle 86"/>
            <p:cNvSpPr>
              <a:spLocks noChangeArrowheads="1"/>
            </p:cNvSpPr>
            <p:nvPr/>
          </p:nvSpPr>
          <p:spPr bwMode="auto">
            <a:xfrm>
              <a:off x="158" y="890"/>
              <a:ext cx="330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574675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50938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97038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116138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733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30305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877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9449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es-ES" altLang="en-US" sz="2400" b="1" i="1">
                  <a:latin typeface="Arial" panose="020B0604020202020204" pitchFamily="34" charset="0"/>
                </a:rPr>
                <a:t>a</a:t>
              </a:r>
              <a:endParaRPr lang="en-US" altLang="en-US" sz="2400" b="1" i="1">
                <a:latin typeface="Arial" panose="020B0604020202020204" pitchFamily="34" charset="0"/>
              </a:endParaRPr>
            </a:p>
          </p:txBody>
        </p:sp>
        <p:sp>
          <p:nvSpPr>
            <p:cNvPr id="8249" name="Rectangle 89"/>
            <p:cNvSpPr>
              <a:spLocks noChangeArrowheads="1"/>
            </p:cNvSpPr>
            <p:nvPr/>
          </p:nvSpPr>
          <p:spPr bwMode="auto">
            <a:xfrm>
              <a:off x="1009" y="890"/>
              <a:ext cx="330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574675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50938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97038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116138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733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30305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877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944938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Clr>
                  <a:schemeClr val="hlink"/>
                </a:buClr>
                <a:buFont typeface="Wingdings" panose="05000000000000000000" pitchFamily="2" charset="2"/>
                <a:buNone/>
              </a:pPr>
              <a:r>
                <a:rPr lang="es-ES" altLang="en-US" sz="2400" b="1" i="1">
                  <a:latin typeface="Arial" panose="020B0604020202020204" pitchFamily="34" charset="0"/>
                </a:rPr>
                <a:t>f</a:t>
              </a:r>
              <a:endParaRPr lang="en-US" altLang="en-US" sz="2400" b="1" i="1">
                <a:latin typeface="Arial" panose="020B0604020202020204" pitchFamily="34" charset="0"/>
              </a:endParaRPr>
            </a:p>
          </p:txBody>
        </p:sp>
        <p:sp>
          <p:nvSpPr>
            <p:cNvPr id="442458" name="Rectangle 90"/>
            <p:cNvSpPr>
              <a:spLocks noChangeArrowheads="1"/>
            </p:cNvSpPr>
            <p:nvPr/>
          </p:nvSpPr>
          <p:spPr bwMode="auto">
            <a:xfrm>
              <a:off x="1037" y="1105"/>
              <a:ext cx="274" cy="1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 sz="28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1pPr>
              <a:lvl2pPr marL="574675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2pPr>
              <a:lvl3pPr marL="1150938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 sz="2000"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3pPr>
              <a:lvl4pPr marL="1697038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4pPr>
              <a:lvl5pPr marL="2116138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5pPr>
              <a:lvl6pPr marL="25733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6pPr>
              <a:lvl7pPr marL="30305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7pPr>
              <a:lvl8pPr marL="34877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8pPr>
              <a:lvl9pPr marL="3944938" fontAlgn="base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Blip>
                  <a:blip r:embed="rId4"/>
                </a:buBlip>
                <a:defRPr>
                  <a:solidFill>
                    <a:schemeClr val="tx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 typeface="Wingdings" panose="05000000000000000000" pitchFamily="2" charset="2"/>
                <a:buNone/>
                <a:defRPr/>
              </a:pPr>
              <a:r>
                <a:rPr lang="es-ES" altLang="en-US" sz="2400" b="1">
                  <a:effectLst/>
                </a:rPr>
                <a:t>01010</a:t>
              </a:r>
              <a:r>
                <a:rPr lang="es-ES" altLang="en-US" sz="2400" b="1">
                  <a:effectLst/>
                  <a:sym typeface="Symbol" panose="05050102010706020507" pitchFamily="18" charset="2"/>
                </a:rPr>
                <a:t></a:t>
              </a:r>
              <a:r>
                <a:rPr lang="es-ES" altLang="en-US" sz="2400" b="1">
                  <a:effectLst/>
                </a:rPr>
                <a:t>10</a:t>
              </a:r>
              <a:endParaRPr lang="en-US" altLang="en-US" sz="2400" b="1">
                <a:effectLst/>
              </a:endParaRPr>
            </a:p>
          </p:txBody>
        </p:sp>
        <p:sp>
          <p:nvSpPr>
            <p:cNvPr id="8251" name="Line 92"/>
            <p:cNvSpPr>
              <a:spLocks noChangeShapeType="1"/>
            </p:cNvSpPr>
            <p:nvPr/>
          </p:nvSpPr>
          <p:spPr bwMode="auto">
            <a:xfrm>
              <a:off x="204" y="1150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8252" name="Line 93"/>
            <p:cNvSpPr>
              <a:spLocks noChangeShapeType="1"/>
            </p:cNvSpPr>
            <p:nvPr/>
          </p:nvSpPr>
          <p:spPr bwMode="auto">
            <a:xfrm>
              <a:off x="1020" y="935"/>
              <a:ext cx="0" cy="204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</p:grpSp>
      <p:sp>
        <p:nvSpPr>
          <p:cNvPr id="8200" name="Text Box 9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grpSp>
        <p:nvGrpSpPr>
          <p:cNvPr id="442495" name="Group 127"/>
          <p:cNvGrpSpPr>
            <a:grpSpLocks/>
          </p:cNvGrpSpPr>
          <p:nvPr/>
        </p:nvGrpSpPr>
        <p:grpSpPr bwMode="auto">
          <a:xfrm>
            <a:off x="7054850" y="2513013"/>
            <a:ext cx="1503363" cy="1762125"/>
            <a:chOff x="4156" y="1583"/>
            <a:chExt cx="947" cy="1110"/>
          </a:xfrm>
        </p:grpSpPr>
        <p:sp>
          <p:nvSpPr>
            <p:cNvPr id="8232" name="Rectangle 100"/>
            <p:cNvSpPr>
              <a:spLocks noChangeArrowheads="1"/>
            </p:cNvSpPr>
            <p:nvPr/>
          </p:nvSpPr>
          <p:spPr bwMode="auto">
            <a:xfrm>
              <a:off x="4300" y="1583"/>
              <a:ext cx="480" cy="1008"/>
            </a:xfrm>
            <a:prstGeom prst="rect">
              <a:avLst/>
            </a:prstGeom>
            <a:noFill/>
            <a:ln w="254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8233" name="Text Box 101"/>
            <p:cNvSpPr txBox="1">
              <a:spLocks noChangeArrowheads="1"/>
            </p:cNvSpPr>
            <p:nvPr/>
          </p:nvSpPr>
          <p:spPr bwMode="auto">
            <a:xfrm>
              <a:off x="4945" y="1927"/>
              <a:ext cx="1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f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8234" name="Text Box 102"/>
            <p:cNvSpPr txBox="1">
              <a:spLocks noChangeArrowheads="1"/>
            </p:cNvSpPr>
            <p:nvPr/>
          </p:nvSpPr>
          <p:spPr bwMode="auto">
            <a:xfrm>
              <a:off x="4300" y="1711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x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8235" name="Line 103"/>
            <p:cNvSpPr>
              <a:spLocks noChangeShapeType="1"/>
            </p:cNvSpPr>
            <p:nvPr/>
          </p:nvSpPr>
          <p:spPr bwMode="auto">
            <a:xfrm>
              <a:off x="4300" y="1583"/>
              <a:ext cx="480" cy="48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8236" name="Line 104"/>
            <p:cNvSpPr>
              <a:spLocks noChangeShapeType="1"/>
            </p:cNvSpPr>
            <p:nvPr/>
          </p:nvSpPr>
          <p:spPr bwMode="auto">
            <a:xfrm flipV="1">
              <a:off x="4300" y="2063"/>
              <a:ext cx="480" cy="52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8237" name="Text Box 105"/>
            <p:cNvSpPr txBox="1">
              <a:spLocks noChangeArrowheads="1"/>
            </p:cNvSpPr>
            <p:nvPr/>
          </p:nvSpPr>
          <p:spPr bwMode="auto">
            <a:xfrm>
              <a:off x="4316" y="2159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8238" name="Text Box 106"/>
            <p:cNvSpPr txBox="1">
              <a:spLocks noChangeArrowheads="1"/>
            </p:cNvSpPr>
            <p:nvPr/>
          </p:nvSpPr>
          <p:spPr bwMode="auto">
            <a:xfrm>
              <a:off x="4468" y="2391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z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8239" name="Line 113"/>
            <p:cNvSpPr>
              <a:spLocks noChangeShapeType="1"/>
            </p:cNvSpPr>
            <p:nvPr/>
          </p:nvSpPr>
          <p:spPr bwMode="auto">
            <a:xfrm>
              <a:off x="4558" y="2597"/>
              <a:ext cx="0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8240" name="Line 118"/>
            <p:cNvSpPr>
              <a:spLocks noChangeShapeType="1"/>
            </p:cNvSpPr>
            <p:nvPr/>
          </p:nvSpPr>
          <p:spPr bwMode="auto">
            <a:xfrm flipH="1">
              <a:off x="4156" y="2308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1" name="Line 119"/>
            <p:cNvSpPr>
              <a:spLocks noChangeShapeType="1"/>
            </p:cNvSpPr>
            <p:nvPr/>
          </p:nvSpPr>
          <p:spPr bwMode="auto">
            <a:xfrm flipH="1">
              <a:off x="4156" y="1855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Line 120"/>
            <p:cNvSpPr>
              <a:spLocks noChangeShapeType="1"/>
            </p:cNvSpPr>
            <p:nvPr/>
          </p:nvSpPr>
          <p:spPr bwMode="auto">
            <a:xfrm flipH="1">
              <a:off x="4785" y="2070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2499" name="Group 131"/>
          <p:cNvGrpSpPr>
            <a:grpSpLocks/>
          </p:cNvGrpSpPr>
          <p:nvPr/>
        </p:nvGrpSpPr>
        <p:grpSpPr bwMode="auto">
          <a:xfrm>
            <a:off x="5532438" y="2492375"/>
            <a:ext cx="1516062" cy="730250"/>
            <a:chOff x="3197" y="1570"/>
            <a:chExt cx="955" cy="460"/>
          </a:xfrm>
        </p:grpSpPr>
        <p:sp>
          <p:nvSpPr>
            <p:cNvPr id="8230" name="Cloud"/>
            <p:cNvSpPr>
              <a:spLocks noChangeAspect="1" noEditPoints="1" noChangeArrowheads="1"/>
            </p:cNvSpPr>
            <p:nvPr/>
          </p:nvSpPr>
          <p:spPr bwMode="auto">
            <a:xfrm>
              <a:off x="3197" y="1577"/>
              <a:ext cx="955" cy="4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86 w 21600"/>
                <a:gd name="T13" fmla="*/ 3242 h 21600"/>
                <a:gd name="T14" fmla="*/ 17076 w 21600"/>
                <a:gd name="T15" fmla="*/ 1735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49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42492" name="Text Box 124"/>
            <p:cNvSpPr txBox="1">
              <a:spLocks noChangeArrowheads="1"/>
            </p:cNvSpPr>
            <p:nvPr/>
          </p:nvSpPr>
          <p:spPr bwMode="auto">
            <a:xfrm>
              <a:off x="3524" y="1570"/>
              <a:ext cx="3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4000" b="1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?</a:t>
              </a:r>
              <a:endParaRPr lang="en-US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442500" name="Group 132"/>
          <p:cNvGrpSpPr>
            <a:grpSpLocks/>
          </p:cNvGrpSpPr>
          <p:nvPr/>
        </p:nvGrpSpPr>
        <p:grpSpPr bwMode="auto">
          <a:xfrm>
            <a:off x="5980113" y="3224213"/>
            <a:ext cx="1084262" cy="936625"/>
            <a:chOff x="3479" y="2031"/>
            <a:chExt cx="683" cy="590"/>
          </a:xfrm>
        </p:grpSpPr>
        <p:sp>
          <p:nvSpPr>
            <p:cNvPr id="8228" name="Cloud"/>
            <p:cNvSpPr>
              <a:spLocks noChangeAspect="1" noEditPoints="1" noChangeArrowheads="1"/>
            </p:cNvSpPr>
            <p:nvPr/>
          </p:nvSpPr>
          <p:spPr bwMode="auto">
            <a:xfrm>
              <a:off x="3479" y="2031"/>
              <a:ext cx="683" cy="59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3 w 21600"/>
                <a:gd name="T13" fmla="*/ 3258 h 21600"/>
                <a:gd name="T14" fmla="*/ 17078 w 21600"/>
                <a:gd name="T15" fmla="*/ 173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49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42493" name="Text Box 125"/>
            <p:cNvSpPr txBox="1">
              <a:spLocks noChangeArrowheads="1"/>
            </p:cNvSpPr>
            <p:nvPr/>
          </p:nvSpPr>
          <p:spPr bwMode="auto">
            <a:xfrm>
              <a:off x="3651" y="2093"/>
              <a:ext cx="3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4000" b="1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?</a:t>
              </a:r>
              <a:endParaRPr lang="en-US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442497" name="Group 129"/>
          <p:cNvGrpSpPr>
            <a:grpSpLocks/>
          </p:cNvGrpSpPr>
          <p:nvPr/>
        </p:nvGrpSpPr>
        <p:grpSpPr bwMode="auto">
          <a:xfrm>
            <a:off x="7116763" y="4240213"/>
            <a:ext cx="1084262" cy="1152525"/>
            <a:chOff x="4195" y="2671"/>
            <a:chExt cx="683" cy="726"/>
          </a:xfrm>
        </p:grpSpPr>
        <p:sp>
          <p:nvSpPr>
            <p:cNvPr id="8226" name="Cloud"/>
            <p:cNvSpPr>
              <a:spLocks noChangeAspect="1" noEditPoints="1" noChangeArrowheads="1"/>
            </p:cNvSpPr>
            <p:nvPr/>
          </p:nvSpPr>
          <p:spPr bwMode="auto">
            <a:xfrm>
              <a:off x="4195" y="2671"/>
              <a:ext cx="683" cy="7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3 w 21600"/>
                <a:gd name="T13" fmla="*/ 3273 h 21600"/>
                <a:gd name="T14" fmla="*/ 17078 w 21600"/>
                <a:gd name="T15" fmla="*/ 1734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49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42494" name="Text Box 126"/>
            <p:cNvSpPr txBox="1">
              <a:spLocks noChangeArrowheads="1"/>
            </p:cNvSpPr>
            <p:nvPr/>
          </p:nvSpPr>
          <p:spPr bwMode="auto">
            <a:xfrm>
              <a:off x="4377" y="2774"/>
              <a:ext cx="3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4000" b="1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?</a:t>
              </a:r>
              <a:endParaRPr lang="en-US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442512" name="Group 144"/>
          <p:cNvGrpSpPr>
            <a:grpSpLocks/>
          </p:cNvGrpSpPr>
          <p:nvPr/>
        </p:nvGrpSpPr>
        <p:grpSpPr bwMode="auto">
          <a:xfrm>
            <a:off x="4764088" y="2205038"/>
            <a:ext cx="889000" cy="1208087"/>
            <a:chOff x="3001" y="1389"/>
            <a:chExt cx="560" cy="761"/>
          </a:xfrm>
        </p:grpSpPr>
        <p:sp>
          <p:nvSpPr>
            <p:cNvPr id="8220" name="Line 145"/>
            <p:cNvSpPr>
              <a:spLocks noChangeShapeType="1"/>
            </p:cNvSpPr>
            <p:nvPr/>
          </p:nvSpPr>
          <p:spPr bwMode="auto">
            <a:xfrm>
              <a:off x="3198" y="1570"/>
              <a:ext cx="363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Line 146"/>
            <p:cNvSpPr>
              <a:spLocks noChangeShapeType="1"/>
            </p:cNvSpPr>
            <p:nvPr/>
          </p:nvSpPr>
          <p:spPr bwMode="auto">
            <a:xfrm>
              <a:off x="3198" y="1797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Line 147"/>
            <p:cNvSpPr>
              <a:spLocks noChangeShapeType="1"/>
            </p:cNvSpPr>
            <p:nvPr/>
          </p:nvSpPr>
          <p:spPr bwMode="auto">
            <a:xfrm flipV="1">
              <a:off x="3198" y="1888"/>
              <a:ext cx="317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Text Box 148"/>
            <p:cNvSpPr txBox="1">
              <a:spLocks noChangeArrowheads="1"/>
            </p:cNvSpPr>
            <p:nvPr/>
          </p:nvSpPr>
          <p:spPr bwMode="auto">
            <a:xfrm>
              <a:off x="3016" y="138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8224" name="Text Box 149"/>
            <p:cNvSpPr txBox="1">
              <a:spLocks noChangeArrowheads="1"/>
            </p:cNvSpPr>
            <p:nvPr/>
          </p:nvSpPr>
          <p:spPr bwMode="auto">
            <a:xfrm>
              <a:off x="3001" y="161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8225" name="Text Box 150"/>
            <p:cNvSpPr txBox="1">
              <a:spLocks noChangeArrowheads="1"/>
            </p:cNvSpPr>
            <p:nvPr/>
          </p:nvSpPr>
          <p:spPr bwMode="auto">
            <a:xfrm>
              <a:off x="3001" y="1862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c</a:t>
              </a:r>
            </a:p>
          </p:txBody>
        </p:sp>
      </p:grpSp>
      <p:grpSp>
        <p:nvGrpSpPr>
          <p:cNvPr id="442525" name="Group 157"/>
          <p:cNvGrpSpPr>
            <a:grpSpLocks/>
          </p:cNvGrpSpPr>
          <p:nvPr/>
        </p:nvGrpSpPr>
        <p:grpSpPr bwMode="auto">
          <a:xfrm>
            <a:off x="6659563" y="5229225"/>
            <a:ext cx="1368425" cy="1009650"/>
            <a:chOff x="4195" y="3294"/>
            <a:chExt cx="862" cy="636"/>
          </a:xfrm>
        </p:grpSpPr>
        <p:sp>
          <p:nvSpPr>
            <p:cNvPr id="8214" name="Line 158"/>
            <p:cNvSpPr>
              <a:spLocks noChangeShapeType="1"/>
            </p:cNvSpPr>
            <p:nvPr/>
          </p:nvSpPr>
          <p:spPr bwMode="auto">
            <a:xfrm flipV="1">
              <a:off x="4377" y="3294"/>
              <a:ext cx="227" cy="2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Line 159"/>
            <p:cNvSpPr>
              <a:spLocks noChangeShapeType="1"/>
            </p:cNvSpPr>
            <p:nvPr/>
          </p:nvSpPr>
          <p:spPr bwMode="auto">
            <a:xfrm flipV="1">
              <a:off x="4649" y="3339"/>
              <a:ext cx="91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Line 160"/>
            <p:cNvSpPr>
              <a:spLocks noChangeShapeType="1"/>
            </p:cNvSpPr>
            <p:nvPr/>
          </p:nvSpPr>
          <p:spPr bwMode="auto">
            <a:xfrm flipH="1" flipV="1">
              <a:off x="4876" y="3385"/>
              <a:ext cx="91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Text Box 161"/>
            <p:cNvSpPr txBox="1">
              <a:spLocks noChangeArrowheads="1"/>
            </p:cNvSpPr>
            <p:nvPr/>
          </p:nvSpPr>
          <p:spPr bwMode="auto">
            <a:xfrm>
              <a:off x="4513" y="364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8218" name="Text Box 162"/>
            <p:cNvSpPr txBox="1">
              <a:spLocks noChangeArrowheads="1"/>
            </p:cNvSpPr>
            <p:nvPr/>
          </p:nvSpPr>
          <p:spPr bwMode="auto">
            <a:xfrm>
              <a:off x="4856" y="3641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8219" name="Text Box 163"/>
            <p:cNvSpPr txBox="1">
              <a:spLocks noChangeArrowheads="1"/>
            </p:cNvSpPr>
            <p:nvPr/>
          </p:nvSpPr>
          <p:spPr bwMode="auto">
            <a:xfrm>
              <a:off x="4195" y="347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a</a:t>
              </a:r>
            </a:p>
          </p:txBody>
        </p:sp>
      </p:grpSp>
      <p:grpSp>
        <p:nvGrpSpPr>
          <p:cNvPr id="442533" name="Group 165"/>
          <p:cNvGrpSpPr>
            <a:grpSpLocks/>
          </p:cNvGrpSpPr>
          <p:nvPr/>
        </p:nvGrpSpPr>
        <p:grpSpPr bwMode="auto">
          <a:xfrm>
            <a:off x="5099050" y="3367088"/>
            <a:ext cx="1057275" cy="1166812"/>
            <a:chOff x="3212" y="2121"/>
            <a:chExt cx="666" cy="735"/>
          </a:xfrm>
        </p:grpSpPr>
        <p:sp>
          <p:nvSpPr>
            <p:cNvPr id="8208" name="Line 152"/>
            <p:cNvSpPr>
              <a:spLocks noChangeShapeType="1"/>
            </p:cNvSpPr>
            <p:nvPr/>
          </p:nvSpPr>
          <p:spPr bwMode="auto">
            <a:xfrm>
              <a:off x="3424" y="2296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Line 153"/>
            <p:cNvSpPr>
              <a:spLocks noChangeShapeType="1"/>
            </p:cNvSpPr>
            <p:nvPr/>
          </p:nvSpPr>
          <p:spPr bwMode="auto">
            <a:xfrm flipV="1">
              <a:off x="3424" y="2432"/>
              <a:ext cx="363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Line 154"/>
            <p:cNvSpPr>
              <a:spLocks noChangeShapeType="1"/>
            </p:cNvSpPr>
            <p:nvPr/>
          </p:nvSpPr>
          <p:spPr bwMode="auto">
            <a:xfrm flipV="1">
              <a:off x="3515" y="2523"/>
              <a:ext cx="363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Text Box 155"/>
            <p:cNvSpPr txBox="1">
              <a:spLocks noChangeArrowheads="1"/>
            </p:cNvSpPr>
            <p:nvPr/>
          </p:nvSpPr>
          <p:spPr bwMode="auto">
            <a:xfrm>
              <a:off x="3218" y="235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8212" name="Text Box 156"/>
            <p:cNvSpPr txBox="1">
              <a:spLocks noChangeArrowheads="1"/>
            </p:cNvSpPr>
            <p:nvPr/>
          </p:nvSpPr>
          <p:spPr bwMode="auto">
            <a:xfrm>
              <a:off x="3314" y="2568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8213" name="Text Box 164"/>
            <p:cNvSpPr txBox="1">
              <a:spLocks noChangeArrowheads="1"/>
            </p:cNvSpPr>
            <p:nvPr/>
          </p:nvSpPr>
          <p:spPr bwMode="auto">
            <a:xfrm>
              <a:off x="3212" y="2121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a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143339-27E8-48D1-95F3-D4C5BD969F49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437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2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2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2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2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2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2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2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2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42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2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4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dirty="0" err="1" smtClean="0"/>
              <a:t>Heuristic</a:t>
            </a:r>
            <a:r>
              <a:rPr lang="es-ES" altLang="en-US" dirty="0" smtClean="0"/>
              <a:t> 2-level </a:t>
            </a:r>
            <a:r>
              <a:rPr lang="es-ES" altLang="en-US" dirty="0" err="1" smtClean="0"/>
              <a:t>solvers</a:t>
            </a:r>
            <a:endParaRPr lang="en-US" altLang="en-U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5800" y="838200"/>
            <a:ext cx="7543800" cy="5410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s-ES" altLang="en-US" sz="2800" dirty="0" err="1"/>
              <a:t>B</a:t>
            </a:r>
            <a:r>
              <a:rPr lang="es-ES" altLang="en-US" sz="2800" dirty="0" err="1" smtClean="0"/>
              <a:t>ased</a:t>
            </a:r>
            <a:r>
              <a:rPr lang="es-ES" altLang="en-US" sz="2800" dirty="0" smtClean="0"/>
              <a:t> </a:t>
            </a:r>
            <a:r>
              <a:rPr lang="es-ES" altLang="en-US" sz="2800" dirty="0" err="1" smtClean="0"/>
              <a:t>on</a:t>
            </a:r>
            <a:r>
              <a:rPr lang="es-ES" altLang="en-US" sz="2800" dirty="0" smtClean="0"/>
              <a:t> ESPRESSO:</a:t>
            </a:r>
          </a:p>
          <a:p>
            <a:pPr marL="917575" lvl="1" indent="-342900"/>
            <a:r>
              <a:rPr lang="es-ES" altLang="en-US" sz="2400" dirty="0" smtClean="0"/>
              <a:t>A. </a:t>
            </a:r>
            <a:r>
              <a:rPr lang="es-ES" altLang="en-US" sz="2400" dirty="0" err="1" smtClean="0"/>
              <a:t>Ghosh</a:t>
            </a:r>
            <a:r>
              <a:rPr lang="es-ES" altLang="en-US" sz="2400" dirty="0" smtClean="0"/>
              <a:t>, S. </a:t>
            </a:r>
            <a:r>
              <a:rPr lang="es-ES" altLang="en-US" sz="2400" dirty="0" err="1" smtClean="0"/>
              <a:t>Devadas</a:t>
            </a:r>
            <a:r>
              <a:rPr lang="es-ES" altLang="en-US" sz="2400" dirty="0" smtClean="0"/>
              <a:t> and A. R. Newton (1992)</a:t>
            </a:r>
          </a:p>
          <a:p>
            <a:pPr marL="960438" lvl="1" indent="-385763" eaLnBrk="1" hangingPunct="1"/>
            <a:r>
              <a:rPr lang="es-ES" altLang="en-US" sz="2400" dirty="0" smtClean="0"/>
              <a:t>Y. </a:t>
            </a:r>
            <a:r>
              <a:rPr lang="es-ES" altLang="en-US" sz="2400" dirty="0" err="1" smtClean="0"/>
              <a:t>Watanabe</a:t>
            </a:r>
            <a:r>
              <a:rPr lang="es-ES" altLang="en-US" sz="2400" dirty="0" smtClean="0"/>
              <a:t> and R. K. </a:t>
            </a:r>
            <a:r>
              <a:rPr lang="es-ES" altLang="en-US" sz="2400" dirty="0" err="1" smtClean="0"/>
              <a:t>Brayton</a:t>
            </a:r>
            <a:r>
              <a:rPr lang="es-ES" altLang="en-US" sz="2400" dirty="0" smtClean="0"/>
              <a:t> (1993)</a:t>
            </a:r>
          </a:p>
          <a:p>
            <a:pPr marL="960438" lvl="1" indent="-385763" eaLnBrk="1" hangingPunct="1"/>
            <a:endParaRPr lang="es-ES" altLang="en-US" sz="2000" dirty="0" smtClean="0"/>
          </a:p>
        </p:txBody>
      </p:sp>
      <p:sp>
        <p:nvSpPr>
          <p:cNvPr id="512004" name="Rectangle 4"/>
          <p:cNvSpPr>
            <a:spLocks noChangeArrowheads="1"/>
          </p:cNvSpPr>
          <p:nvPr/>
        </p:nvSpPr>
        <p:spPr bwMode="auto">
          <a:xfrm>
            <a:off x="2362200" y="2933700"/>
            <a:ext cx="4038600" cy="3086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>
            <a:lvl1pPr marL="384175" indent="-3841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60438" indent="-3857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506538" indent="-355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25638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44738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801938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59138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716338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73538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s-ES" altLang="en-US" b="1" u="sng" dirty="0">
                <a:latin typeface="Arial" panose="020B0604020202020204" pitchFamily="34" charset="0"/>
              </a:rPr>
              <a:t>GYOCRO</a:t>
            </a:r>
            <a:br>
              <a:rPr lang="es-ES" altLang="en-US" b="1" u="sng" dirty="0">
                <a:latin typeface="Arial" panose="020B0604020202020204" pitchFamily="34" charset="0"/>
              </a:rPr>
            </a:br>
            <a:endParaRPr lang="es-ES" altLang="en-US" b="1" u="sng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s-ES" altLang="en-US" dirty="0">
                <a:latin typeface="Arial" panose="020B0604020202020204" pitchFamily="34" charset="0"/>
              </a:rPr>
              <a:t>	x:=Initial </a:t>
            </a:r>
            <a:r>
              <a:rPr lang="es-ES" altLang="en-US" dirty="0" err="1">
                <a:latin typeface="Arial" panose="020B0604020202020204" pitchFamily="34" charset="0"/>
              </a:rPr>
              <a:t>Solution</a:t>
            </a:r>
            <a:r>
              <a:rPr lang="es-ES" altLang="en-US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s-ES" altLang="en-US" dirty="0">
                <a:latin typeface="Arial" panose="020B0604020202020204" pitchFamily="34" charset="0"/>
              </a:rPr>
              <a:t>	</a:t>
            </a:r>
            <a:r>
              <a:rPr lang="es-ES" altLang="en-US" b="1" dirty="0">
                <a:latin typeface="Arial" panose="020B0604020202020204" pitchFamily="34" charset="0"/>
              </a:rPr>
              <a:t>do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s-ES" altLang="en-US" dirty="0">
                <a:latin typeface="Arial" panose="020B0604020202020204" pitchFamily="34" charset="0"/>
              </a:rPr>
              <a:t>		REDUCE(x);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s-ES" altLang="en-US" dirty="0">
                <a:latin typeface="Arial" panose="020B0604020202020204" pitchFamily="34" charset="0"/>
              </a:rPr>
              <a:t>		EXPAND(x);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s-ES" altLang="en-US" dirty="0">
                <a:latin typeface="Arial" panose="020B0604020202020204" pitchFamily="34" charset="0"/>
              </a:rPr>
              <a:t>		IRREDUNDANT(x);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s-ES" altLang="en-US" dirty="0">
                <a:latin typeface="Arial" panose="020B0604020202020204" pitchFamily="34" charset="0"/>
              </a:rPr>
              <a:t>	</a:t>
            </a:r>
            <a:r>
              <a:rPr lang="es-ES" altLang="en-US" b="1" dirty="0" err="1">
                <a:latin typeface="Arial" panose="020B0604020202020204" pitchFamily="34" charset="0"/>
              </a:rPr>
              <a:t>while</a:t>
            </a:r>
            <a:r>
              <a:rPr lang="es-ES" altLang="en-US" dirty="0">
                <a:latin typeface="Arial" panose="020B0604020202020204" pitchFamily="34" charset="0"/>
              </a:rPr>
              <a:t>  </a:t>
            </a:r>
            <a:r>
              <a:rPr lang="es-ES" altLang="en-US" dirty="0" smtClean="0">
                <a:latin typeface="Arial" panose="020B0604020202020204" pitchFamily="34" charset="0"/>
              </a:rPr>
              <a:t>x </a:t>
            </a:r>
            <a:r>
              <a:rPr lang="es-ES" altLang="en-US" dirty="0" err="1">
                <a:latin typeface="Arial" panose="020B0604020202020204" pitchFamily="34" charset="0"/>
              </a:rPr>
              <a:t>is</a:t>
            </a:r>
            <a:r>
              <a:rPr lang="es-ES" altLang="en-US" dirty="0">
                <a:latin typeface="Arial" panose="020B0604020202020204" pitchFamily="34" charset="0"/>
              </a:rPr>
              <a:t> </a:t>
            </a:r>
            <a:r>
              <a:rPr lang="es-ES" altLang="en-US" dirty="0" err="1" smtClean="0">
                <a:latin typeface="Arial" panose="020B0604020202020204" pitchFamily="34" charset="0"/>
              </a:rPr>
              <a:t>improved</a:t>
            </a:r>
            <a:r>
              <a:rPr lang="es-ES" altLang="en-US" dirty="0" smtClean="0">
                <a:latin typeface="Arial" panose="020B0604020202020204" pitchFamily="34" charset="0"/>
              </a:rPr>
              <a:t>;</a:t>
            </a:r>
            <a:endParaRPr lang="es-ES" altLang="en-US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endParaRPr lang="es-ES" altLang="en-US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s-ES" altLang="en-US" dirty="0">
                <a:latin typeface="Arial" panose="020B0604020202020204" pitchFamily="34" charset="0"/>
              </a:rPr>
              <a:t>		</a:t>
            </a:r>
          </a:p>
          <a:p>
            <a:pPr eaLnBrk="1" hangingPunct="1">
              <a:lnSpc>
                <a:spcPct val="85000"/>
              </a:lnSpc>
              <a:spcBef>
                <a:spcPct val="4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endParaRPr lang="es-ES" altLang="en-US" dirty="0">
              <a:latin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01C16F-FD3F-4323-B1CA-3752A4C59747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599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GB" sz="4800" i="1" dirty="0" smtClean="0"/>
              <a:t>Modern approaches</a:t>
            </a:r>
            <a:endParaRPr lang="en-US" sz="4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2975" y="2743200"/>
            <a:ext cx="7286625" cy="2895600"/>
          </a:xfr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schemeClr val="tx1"/>
                </a:solidFill>
              </a:rPr>
              <a:t>Jie</a:t>
            </a:r>
            <a:r>
              <a:rPr lang="en-US" sz="2400" dirty="0" smtClean="0">
                <a:solidFill>
                  <a:schemeClr val="tx1"/>
                </a:solidFill>
              </a:rPr>
              <a:t>-Hong R. Jiang, </a:t>
            </a:r>
            <a:r>
              <a:rPr lang="en-US" sz="2400" dirty="0" err="1" smtClean="0">
                <a:solidFill>
                  <a:schemeClr val="tx1"/>
                </a:solidFill>
              </a:rPr>
              <a:t>Hsuan</a:t>
            </a:r>
            <a:r>
              <a:rPr lang="en-US" sz="2400" dirty="0" smtClean="0">
                <a:solidFill>
                  <a:schemeClr val="tx1"/>
                </a:solidFill>
              </a:rPr>
              <a:t>-Po Lin and Wei-</a:t>
            </a:r>
            <a:r>
              <a:rPr lang="en-US" sz="2400" dirty="0" err="1" smtClean="0">
                <a:solidFill>
                  <a:schemeClr val="tx1"/>
                </a:solidFill>
              </a:rPr>
              <a:t>Lun</a:t>
            </a:r>
            <a:r>
              <a:rPr lang="en-US" sz="2400" dirty="0" smtClean="0">
                <a:solidFill>
                  <a:schemeClr val="tx1"/>
                </a:solidFill>
              </a:rPr>
              <a:t> Hung, </a:t>
            </a:r>
            <a:r>
              <a:rPr lang="en-US" sz="2400" i="1" dirty="0" smtClean="0">
                <a:solidFill>
                  <a:schemeClr val="tx1"/>
                </a:solidFill>
              </a:rPr>
              <a:t>Interpolating Functions from Large Boolean Relations</a:t>
            </a:r>
            <a:r>
              <a:rPr lang="en-US" sz="2400" dirty="0" smtClean="0">
                <a:solidFill>
                  <a:schemeClr val="tx1"/>
                </a:solidFill>
              </a:rPr>
              <a:t>,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ICCAD 2009.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David </a:t>
            </a:r>
            <a:r>
              <a:rPr lang="en-US" sz="2400" dirty="0" err="1">
                <a:solidFill>
                  <a:schemeClr val="tx1"/>
                </a:solidFill>
              </a:rPr>
              <a:t>Bañeres</a:t>
            </a:r>
            <a:r>
              <a:rPr lang="en-US" sz="2400" dirty="0">
                <a:solidFill>
                  <a:schemeClr val="tx1"/>
                </a:solidFill>
              </a:rPr>
              <a:t>, Jordi Cortadella, and Mike </a:t>
            </a:r>
            <a:r>
              <a:rPr lang="en-US" sz="2400" dirty="0" err="1" smtClean="0">
                <a:solidFill>
                  <a:schemeClr val="tx1"/>
                </a:solidFill>
              </a:rPr>
              <a:t>Kishinevsky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R</a:t>
            </a:r>
            <a:r>
              <a:rPr lang="en-US" sz="2400" i="1" dirty="0" smtClean="0">
                <a:solidFill>
                  <a:schemeClr val="tx1"/>
                </a:solidFill>
              </a:rPr>
              <a:t>ecursive </a:t>
            </a:r>
            <a:r>
              <a:rPr lang="en-US" sz="2400" i="1" dirty="0">
                <a:solidFill>
                  <a:schemeClr val="tx1"/>
                </a:solidFill>
              </a:rPr>
              <a:t>P</a:t>
            </a:r>
            <a:r>
              <a:rPr lang="en-US" sz="2400" i="1" dirty="0" smtClean="0">
                <a:solidFill>
                  <a:schemeClr val="tx1"/>
                </a:solidFill>
              </a:rPr>
              <a:t>aradigm </a:t>
            </a:r>
            <a:r>
              <a:rPr lang="en-US" sz="2400" i="1" dirty="0">
                <a:solidFill>
                  <a:schemeClr val="tx1"/>
                </a:solidFill>
              </a:rPr>
              <a:t>to </a:t>
            </a:r>
            <a:r>
              <a:rPr lang="en-US" sz="2400" i="1" dirty="0" smtClean="0">
                <a:solidFill>
                  <a:schemeClr val="tx1"/>
                </a:solidFill>
              </a:rPr>
              <a:t>Solve </a:t>
            </a:r>
            <a:r>
              <a:rPr lang="en-US" sz="2400" i="1" dirty="0">
                <a:solidFill>
                  <a:schemeClr val="tx1"/>
                </a:solidFill>
              </a:rPr>
              <a:t>Boolean R</a:t>
            </a:r>
            <a:r>
              <a:rPr lang="en-US" sz="2400" i="1" dirty="0" smtClean="0">
                <a:solidFill>
                  <a:schemeClr val="tx1"/>
                </a:solidFill>
              </a:rPr>
              <a:t>elations</a:t>
            </a:r>
            <a:r>
              <a:rPr lang="en-US" sz="2400" dirty="0" smtClean="0">
                <a:solidFill>
                  <a:schemeClr val="tx1"/>
                </a:solidFill>
              </a:rPr>
              <a:t>,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DAC 2004.</a:t>
            </a:r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81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57200" y="877890"/>
            <a:ext cx="5105400" cy="5446710"/>
            <a:chOff x="457200" y="877890"/>
            <a:chExt cx="5105400" cy="5446710"/>
          </a:xfrm>
        </p:grpSpPr>
        <p:sp>
          <p:nvSpPr>
            <p:cNvPr id="9" name="Rounded Rectangle 8"/>
            <p:cNvSpPr/>
            <p:nvPr/>
          </p:nvSpPr>
          <p:spPr>
            <a:xfrm>
              <a:off x="457200" y="877890"/>
              <a:ext cx="5105400" cy="3971924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43" name="Line 24"/>
            <p:cNvSpPr>
              <a:spLocks noChangeShapeType="1"/>
            </p:cNvSpPr>
            <p:nvPr/>
          </p:nvSpPr>
          <p:spPr bwMode="auto">
            <a:xfrm>
              <a:off x="3048000" y="5018088"/>
              <a:ext cx="0" cy="64928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4" name="Text Box 25"/>
            <p:cNvSpPr txBox="1">
              <a:spLocks noChangeArrowheads="1"/>
            </p:cNvSpPr>
            <p:nvPr/>
          </p:nvSpPr>
          <p:spPr bwMode="auto">
            <a:xfrm>
              <a:off x="642118" y="5801380"/>
              <a:ext cx="4825232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dirty="0" smtClean="0">
                  <a:latin typeface="Arial" panose="020B0604020202020204" pitchFamily="34" charset="0"/>
                </a:rPr>
                <a:t>We have efficient ISF solvers</a:t>
              </a:r>
              <a:endParaRPr lang="en-US" altLang="en-US" sz="2800" dirty="0">
                <a:latin typeface="Arial" panose="020B0604020202020204" pitchFamily="34" charset="0"/>
              </a:endParaRPr>
            </a:p>
          </p:txBody>
        </p:sp>
      </p:grp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48895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Subclasses of Boolean Relations</a:t>
            </a:r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6591300" y="930275"/>
            <a:ext cx="1790700" cy="3660775"/>
            <a:chOff x="466725" y="1212850"/>
            <a:chExt cx="1790700" cy="3660775"/>
          </a:xfrm>
        </p:grpSpPr>
        <p:grpSp>
          <p:nvGrpSpPr>
            <p:cNvPr id="48131" name="Group 5"/>
            <p:cNvGrpSpPr>
              <a:grpSpLocks/>
            </p:cNvGrpSpPr>
            <p:nvPr/>
          </p:nvGrpSpPr>
          <p:grpSpPr bwMode="auto">
            <a:xfrm>
              <a:off x="466725" y="1212850"/>
              <a:ext cx="1790700" cy="2209800"/>
              <a:chOff x="254" y="1362"/>
              <a:chExt cx="1128" cy="1392"/>
            </a:xfrm>
          </p:grpSpPr>
          <p:sp>
            <p:nvSpPr>
              <p:cNvPr id="489478" name="Text Box 6"/>
              <p:cNvSpPr txBox="1">
                <a:spLocks noChangeArrowheads="1"/>
              </p:cNvSpPr>
              <p:nvPr/>
            </p:nvSpPr>
            <p:spPr bwMode="auto">
              <a:xfrm>
                <a:off x="285" y="1716"/>
                <a:ext cx="352" cy="10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  <a:endParaRPr lang="en-US" altLang="en-US" sz="28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9479" name="Text Box 7"/>
              <p:cNvSpPr txBox="1">
                <a:spLocks noChangeArrowheads="1"/>
              </p:cNvSpPr>
              <p:nvPr/>
            </p:nvSpPr>
            <p:spPr bwMode="auto">
              <a:xfrm>
                <a:off x="645" y="1715"/>
                <a:ext cx="737" cy="1038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00 </a:t>
                </a:r>
                <a:r>
                  <a:rPr lang="en-US" alt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 </a:t>
                </a:r>
                <a:r>
                  <a:rPr lang="en-GB" altLang="en-US" sz="2800" b="1" dirty="0">
                    <a:latin typeface="Times New Roman" panose="02020603050405020304" pitchFamily="18" charset="0"/>
                  </a:rPr>
                  <a:t>11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 dirty="0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 dirty="0">
                    <a:latin typeface="Times New Roman" panose="02020603050405020304" pitchFamily="18" charset="0"/>
                  </a:rPr>
                  <a:t>1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1</a:t>
                </a: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endPara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48156" name="Text Box 8"/>
              <p:cNvSpPr txBox="1">
                <a:spLocks noChangeArrowheads="1"/>
              </p:cNvSpPr>
              <p:nvPr/>
            </p:nvSpPr>
            <p:spPr bwMode="auto">
              <a:xfrm>
                <a:off x="254" y="1389"/>
                <a:ext cx="436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>
                    <a:latin typeface="Times New Roman" panose="02020603050405020304" pitchFamily="18" charset="0"/>
                  </a:rPr>
                  <a:t>a b</a:t>
                </a:r>
                <a:endParaRPr lang="en-US" altLang="en-US" i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57" name="Text Box 9"/>
              <p:cNvSpPr txBox="1">
                <a:spLocks noChangeArrowheads="1"/>
              </p:cNvSpPr>
              <p:nvPr/>
            </p:nvSpPr>
            <p:spPr bwMode="auto">
              <a:xfrm>
                <a:off x="789" y="1362"/>
                <a:ext cx="47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48134" name="Text Box 20"/>
            <p:cNvSpPr txBox="1">
              <a:spLocks noChangeArrowheads="1"/>
            </p:cNvSpPr>
            <p:nvPr/>
          </p:nvSpPr>
          <p:spPr bwMode="auto">
            <a:xfrm>
              <a:off x="615950" y="3500438"/>
              <a:ext cx="1525588" cy="1373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i="1" dirty="0">
                  <a:latin typeface="Times New Roman" panose="02020603050405020304" pitchFamily="18" charset="0"/>
                </a:rPr>
                <a:t>General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i="1" dirty="0">
                  <a:latin typeface="Times New Roman" panose="02020603050405020304" pitchFamily="18" charset="0"/>
                </a:rPr>
                <a:t>Boolean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i="1" dirty="0">
                  <a:latin typeface="Times New Roman" panose="02020603050405020304" pitchFamily="18" charset="0"/>
                </a:rPr>
                <a:t>Relations</a:t>
              </a:r>
              <a:endParaRPr lang="en-US" altLang="en-US" sz="2800" i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467100" y="922338"/>
            <a:ext cx="2017713" cy="3668712"/>
            <a:chOff x="3467100" y="1204913"/>
            <a:chExt cx="2017713" cy="3668712"/>
          </a:xfrm>
        </p:grpSpPr>
        <p:grpSp>
          <p:nvGrpSpPr>
            <p:cNvPr id="48132" name="Group 10"/>
            <p:cNvGrpSpPr>
              <a:grpSpLocks/>
            </p:cNvGrpSpPr>
            <p:nvPr/>
          </p:nvGrpSpPr>
          <p:grpSpPr bwMode="auto">
            <a:xfrm>
              <a:off x="3563938" y="1204913"/>
              <a:ext cx="1795462" cy="2209800"/>
              <a:chOff x="254" y="1362"/>
              <a:chExt cx="1131" cy="1392"/>
            </a:xfrm>
          </p:grpSpPr>
          <p:sp>
            <p:nvSpPr>
              <p:cNvPr id="489483" name="Text Box 11"/>
              <p:cNvSpPr txBox="1">
                <a:spLocks noChangeArrowheads="1"/>
              </p:cNvSpPr>
              <p:nvPr/>
            </p:nvSpPr>
            <p:spPr bwMode="auto">
              <a:xfrm>
                <a:off x="285" y="1716"/>
                <a:ext cx="352" cy="10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  <a:endParaRPr lang="en-US" altLang="en-US" sz="28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9484" name="Text Box 12"/>
              <p:cNvSpPr txBox="1">
                <a:spLocks noChangeArrowheads="1"/>
              </p:cNvSpPr>
              <p:nvPr/>
            </p:nvSpPr>
            <p:spPr bwMode="auto">
              <a:xfrm>
                <a:off x="641" y="1715"/>
                <a:ext cx="744" cy="1038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   10    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11 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 dirty="0">
                    <a:latin typeface="Times New Roman" panose="02020603050405020304" pitchFamily="18" charset="0"/>
                  </a:rPr>
                  <a:t>1 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 </a:t>
                </a:r>
                <a:endParaRPr lang="en-US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48152" name="Text Box 13"/>
              <p:cNvSpPr txBox="1">
                <a:spLocks noChangeArrowheads="1"/>
              </p:cNvSpPr>
              <p:nvPr/>
            </p:nvSpPr>
            <p:spPr bwMode="auto">
              <a:xfrm>
                <a:off x="254" y="1389"/>
                <a:ext cx="436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>
                    <a:latin typeface="Times New Roman" panose="02020603050405020304" pitchFamily="18" charset="0"/>
                  </a:rPr>
                  <a:t>a b</a:t>
                </a:r>
                <a:endParaRPr lang="en-US" altLang="en-US" i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53" name="Text Box 14"/>
              <p:cNvSpPr txBox="1">
                <a:spLocks noChangeArrowheads="1"/>
              </p:cNvSpPr>
              <p:nvPr/>
            </p:nvSpPr>
            <p:spPr bwMode="auto">
              <a:xfrm>
                <a:off x="789" y="1362"/>
                <a:ext cx="47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48135" name="Text Box 21"/>
            <p:cNvSpPr txBox="1">
              <a:spLocks noChangeArrowheads="1"/>
            </p:cNvSpPr>
            <p:nvPr/>
          </p:nvSpPr>
          <p:spPr bwMode="auto">
            <a:xfrm>
              <a:off x="3467100" y="3500438"/>
              <a:ext cx="2017713" cy="1373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i="1" dirty="0">
                  <a:latin typeface="Times New Roman" panose="02020603050405020304" pitchFamily="18" charset="0"/>
                </a:rPr>
                <a:t>Incompletely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i="1" dirty="0">
                  <a:latin typeface="Times New Roman" panose="02020603050405020304" pitchFamily="18" charset="0"/>
                </a:rPr>
                <a:t>Specified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i="1" dirty="0">
                  <a:latin typeface="Times New Roman" panose="02020603050405020304" pitchFamily="18" charset="0"/>
                </a:rPr>
                <a:t>Functions</a:t>
              </a:r>
              <a:endParaRPr lang="en-US" altLang="en-US" sz="2800" i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74674" y="914400"/>
            <a:ext cx="1833563" cy="3676650"/>
            <a:chOff x="6661150" y="1196975"/>
            <a:chExt cx="1833563" cy="3676650"/>
          </a:xfrm>
        </p:grpSpPr>
        <p:grpSp>
          <p:nvGrpSpPr>
            <p:cNvPr id="48133" name="Group 15"/>
            <p:cNvGrpSpPr>
              <a:grpSpLocks/>
            </p:cNvGrpSpPr>
            <p:nvPr/>
          </p:nvGrpSpPr>
          <p:grpSpPr bwMode="auto">
            <a:xfrm>
              <a:off x="6661150" y="1196975"/>
              <a:ext cx="1795463" cy="2209800"/>
              <a:chOff x="254" y="1362"/>
              <a:chExt cx="1131" cy="1392"/>
            </a:xfrm>
          </p:grpSpPr>
          <p:sp>
            <p:nvSpPr>
              <p:cNvPr id="489488" name="Text Box 16"/>
              <p:cNvSpPr txBox="1">
                <a:spLocks noChangeArrowheads="1"/>
              </p:cNvSpPr>
              <p:nvPr/>
            </p:nvSpPr>
            <p:spPr bwMode="auto">
              <a:xfrm>
                <a:off x="285" y="1716"/>
                <a:ext cx="352" cy="1038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  <a:endParaRPr lang="en-US" altLang="en-US" sz="2800" b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9489" name="Text Box 17"/>
              <p:cNvSpPr txBox="1">
                <a:spLocks noChangeArrowheads="1"/>
              </p:cNvSpPr>
              <p:nvPr/>
            </p:nvSpPr>
            <p:spPr bwMode="auto">
              <a:xfrm>
                <a:off x="641" y="1715"/>
                <a:ext cx="744" cy="1038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10 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11 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0</a:t>
                </a:r>
                <a:r>
                  <a:rPr lang="en-GB" altLang="en-US" sz="2800" b="1" dirty="0">
                    <a:latin typeface="Times New Roman" panose="02020603050405020304" pitchFamily="18" charset="0"/>
                  </a:rPr>
                  <a:t>1 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  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10    </a:t>
                </a:r>
              </a:p>
            </p:txBody>
          </p:sp>
          <p:sp>
            <p:nvSpPr>
              <p:cNvPr id="48148" name="Text Box 18"/>
              <p:cNvSpPr txBox="1">
                <a:spLocks noChangeArrowheads="1"/>
              </p:cNvSpPr>
              <p:nvPr/>
            </p:nvSpPr>
            <p:spPr bwMode="auto">
              <a:xfrm>
                <a:off x="254" y="1389"/>
                <a:ext cx="436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>
                    <a:latin typeface="Times New Roman" panose="02020603050405020304" pitchFamily="18" charset="0"/>
                  </a:rPr>
                  <a:t>a b</a:t>
                </a:r>
                <a:endParaRPr lang="en-US" altLang="en-US" i="1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49" name="Text Box 19"/>
              <p:cNvSpPr txBox="1">
                <a:spLocks noChangeArrowheads="1"/>
              </p:cNvSpPr>
              <p:nvPr/>
            </p:nvSpPr>
            <p:spPr bwMode="auto">
              <a:xfrm>
                <a:off x="789" y="1362"/>
                <a:ext cx="47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48136" name="Text Box 22"/>
            <p:cNvSpPr txBox="1">
              <a:spLocks noChangeArrowheads="1"/>
            </p:cNvSpPr>
            <p:nvPr/>
          </p:nvSpPr>
          <p:spPr bwMode="auto">
            <a:xfrm>
              <a:off x="6694488" y="3500438"/>
              <a:ext cx="1800225" cy="1373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i="1" dirty="0">
                  <a:latin typeface="Times New Roman" panose="02020603050405020304" pitchFamily="18" charset="0"/>
                </a:rPr>
                <a:t>Completely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i="1" dirty="0">
                  <a:latin typeface="Times New Roman" panose="02020603050405020304" pitchFamily="18" charset="0"/>
                </a:rPr>
                <a:t>Specified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i="1" dirty="0">
                  <a:latin typeface="Times New Roman" panose="02020603050405020304" pitchFamily="18" charset="0"/>
                </a:rPr>
                <a:t>Functions</a:t>
              </a:r>
              <a:endParaRPr lang="en-US" altLang="en-US" sz="2800" i="1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9EC4C2-2DB1-48B5-95C6-26BF71B2B785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6161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ISF solvers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ADBC11-2EBF-45E3-991D-E237A80F5C03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2352020"/>
            <a:ext cx="4572000" cy="33528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7140" y="1828800"/>
                <a:ext cx="378917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GB" sz="28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b="1" i="0" smtClean="0">
                          <a:latin typeface="Cambria Math" panose="02040503050406030204" pitchFamily="18" charset="0"/>
                        </a:rPr>
                        <m:t>inputs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800" b="1" i="0" smtClean="0">
                          <a:latin typeface="Cambria Math" panose="02040503050406030204" pitchFamily="18" charset="0"/>
                        </a:rPr>
                        <m:t>output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40" y="1828800"/>
                <a:ext cx="378917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3048000" y="2894945"/>
            <a:ext cx="1447800" cy="2057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Off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367697" y="2530614"/>
            <a:ext cx="720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DC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4800" y="3275945"/>
            <a:ext cx="2438400" cy="2133600"/>
          </a:xfrm>
          <a:prstGeom prst="round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7200" y="3733145"/>
            <a:ext cx="1752600" cy="1219200"/>
          </a:xfrm>
          <a:prstGeom prst="ellipse">
            <a:avLst/>
          </a:prstGeom>
          <a:solidFill>
            <a:srgbClr val="00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On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22023" y="4680020"/>
                <a:ext cx="51571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𝒇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023" y="4680020"/>
                <a:ext cx="515718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334000" y="2209800"/>
            <a:ext cx="395172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Quine-</a:t>
            </a:r>
            <a:r>
              <a:rPr lang="en-GB" sz="2400" dirty="0" err="1" smtClean="0"/>
              <a:t>McCluskey</a:t>
            </a:r>
            <a:r>
              <a:rPr lang="en-GB" sz="2400" dirty="0" smtClean="0"/>
              <a:t> (SOP, exact)</a:t>
            </a:r>
          </a:p>
          <a:p>
            <a:endParaRPr lang="en-GB" sz="2400" dirty="0"/>
          </a:p>
          <a:p>
            <a:r>
              <a:rPr lang="en-GB" sz="2400" dirty="0" smtClean="0"/>
              <a:t>Scherzo (SOP, ZDDs)</a:t>
            </a:r>
          </a:p>
          <a:p>
            <a:endParaRPr lang="en-GB" sz="2400" dirty="0"/>
          </a:p>
          <a:p>
            <a:r>
              <a:rPr lang="en-GB" sz="2400" dirty="0" smtClean="0"/>
              <a:t>Espresso (SOP, heuristic)</a:t>
            </a:r>
          </a:p>
          <a:p>
            <a:endParaRPr lang="en-GB" sz="2400" dirty="0"/>
          </a:p>
          <a:p>
            <a:r>
              <a:rPr lang="en-GB" sz="2400" dirty="0" smtClean="0"/>
              <a:t>Minato-</a:t>
            </a:r>
            <a:r>
              <a:rPr lang="en-GB" sz="2400" dirty="0" err="1" smtClean="0"/>
              <a:t>Morreale</a:t>
            </a:r>
            <a:r>
              <a:rPr lang="en-GB" sz="2400" dirty="0" smtClean="0"/>
              <a:t> (BDDs)</a:t>
            </a:r>
          </a:p>
          <a:p>
            <a:endParaRPr lang="en-GB" sz="2400" dirty="0"/>
          </a:p>
          <a:p>
            <a:r>
              <a:rPr lang="en-GB" sz="2400" dirty="0" smtClean="0"/>
              <a:t>Craig Interpolation (AIG, SAT)</a:t>
            </a:r>
            <a:endParaRPr lang="en-US" sz="24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5808524" y="1495445"/>
            <a:ext cx="3106876" cy="4742775"/>
            <a:chOff x="5808524" y="1495445"/>
            <a:chExt cx="3106876" cy="4742775"/>
          </a:xfrm>
        </p:grpSpPr>
        <p:sp>
          <p:nvSpPr>
            <p:cNvPr id="14" name="TextBox 13"/>
            <p:cNvSpPr txBox="1"/>
            <p:nvPr/>
          </p:nvSpPr>
          <p:spPr>
            <a:xfrm>
              <a:off x="5867400" y="1495445"/>
              <a:ext cx="2565061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2800" dirty="0" smtClean="0">
                  <a:solidFill>
                    <a:srgbClr val="0000FF"/>
                  </a:solidFill>
                </a:rPr>
                <a:t>exact, expensive</a:t>
              </a:r>
              <a:endParaRPr lang="en-US" sz="2800" dirty="0">
                <a:solidFill>
                  <a:srgbClr val="0000FF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08524" y="5715000"/>
              <a:ext cx="3106876" cy="523220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GB" sz="2800" dirty="0" smtClean="0">
                  <a:solidFill>
                    <a:srgbClr val="0000FF"/>
                  </a:solidFill>
                </a:rPr>
                <a:t>inexpensive, inexact</a:t>
              </a:r>
              <a:endParaRPr lang="en-US" sz="2800" dirty="0">
                <a:solidFill>
                  <a:srgbClr val="0000FF"/>
                </a:solidFill>
              </a:endParaRPr>
            </a:p>
          </p:txBody>
        </p:sp>
        <p:cxnSp>
          <p:nvCxnSpPr>
            <p:cNvPr id="17" name="Elbow Connector 16"/>
            <p:cNvCxnSpPr>
              <a:stCxn id="14" idx="1"/>
              <a:endCxn id="15" idx="1"/>
            </p:cNvCxnSpPr>
            <p:nvPr/>
          </p:nvCxnSpPr>
          <p:spPr>
            <a:xfrm rot="10800000" flipV="1">
              <a:off x="5808524" y="1757054"/>
              <a:ext cx="58876" cy="4219555"/>
            </a:xfrm>
            <a:prstGeom prst="bentConnector3">
              <a:avLst>
                <a:gd name="adj1" fmla="val 1139571"/>
              </a:avLst>
            </a:prstGeom>
            <a:ln w="127000">
              <a:solidFill>
                <a:srgbClr val="0000FF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920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46E41B-3886-491B-B3A0-E5EA6BCE839A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2332369"/>
                  </p:ext>
                </p:extLst>
              </p:nvPr>
            </p:nvGraphicFramePr>
            <p:xfrm>
              <a:off x="762000" y="990600"/>
              <a:ext cx="2057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1975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495425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2332369"/>
                  </p:ext>
                </p:extLst>
              </p:nvPr>
            </p:nvGraphicFramePr>
            <p:xfrm>
              <a:off x="762000" y="990600"/>
              <a:ext cx="2057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1975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495425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1639" r="-271739" b="-4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1639" r="-1626" b="-4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101639" r="-271739" b="-3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101639" r="-1626" b="-3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201639" r="-271739" b="-2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201639" r="-1626" b="-2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301639" r="-271739" b="-1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301639" r="-1626" b="-1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401639" r="-271739" b="-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401639" r="-1626" b="-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7285488"/>
                  </p:ext>
                </p:extLst>
              </p:nvPr>
            </p:nvGraphicFramePr>
            <p:xfrm>
              <a:off x="3429000" y="990600"/>
              <a:ext cx="52578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8638312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7399024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4558925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7285488"/>
                  </p:ext>
                </p:extLst>
              </p:nvPr>
            </p:nvGraphicFramePr>
            <p:xfrm>
              <a:off x="3429000" y="990600"/>
              <a:ext cx="52578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8638312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7399024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4558925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1639" r="-768000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1639" r="-302094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1639" r="-202094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1639" r="-103158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1639" r="-2618" b="-4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101639" r="-768000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101639" r="-302094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101639" r="-202094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101639" r="-103158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101639" r="-2618" b="-3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201639" r="-768000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201639" r="-302094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201639" r="-202094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201639" r="-103158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201639" r="-2618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301639" r="-768000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301639" r="-302094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301639" r="-202094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301639" r="-103158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301639" r="-2618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401639" r="-768000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880" t="-401639" r="-302094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2880" t="-401639" r="-202094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54211" t="-401639" r="-103158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2356" t="-401639" r="-2618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1625312"/>
                <a:ext cx="56297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25312"/>
                <a:ext cx="56297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198832"/>
                  </p:ext>
                </p:extLst>
              </p:nvPr>
            </p:nvGraphicFramePr>
            <p:xfrm>
              <a:off x="1752600" y="4318000"/>
              <a:ext cx="1219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1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198832"/>
                  </p:ext>
                </p:extLst>
              </p:nvPr>
            </p:nvGraphicFramePr>
            <p:xfrm>
              <a:off x="1752600" y="4318000"/>
              <a:ext cx="1219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1639" r="-102970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1639" r="-4000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101639" r="-102970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101639" r="-4000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201639" r="-102970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201639" r="-400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301639" r="-10297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301639" r="-400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401639" r="-102970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401639" r="-400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Rectangle 13"/>
          <p:cNvSpPr/>
          <p:nvPr/>
        </p:nvSpPr>
        <p:spPr>
          <a:xfrm>
            <a:off x="4495800" y="4107920"/>
            <a:ext cx="4038600" cy="229288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76750" y="4191000"/>
                <a:ext cx="7977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GB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GB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</m:oMath>
                  </m:oMathPara>
                </a14:m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50" y="4191000"/>
                <a:ext cx="79771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ounded Rectangle 18"/>
              <p:cNvSpPr/>
              <p:nvPr/>
            </p:nvSpPr>
            <p:spPr>
              <a:xfrm>
                <a:off x="5867400" y="4636532"/>
                <a:ext cx="1797843" cy="1535668"/>
              </a:xfrm>
              <a:prstGeom prst="roundRect">
                <a:avLst/>
              </a:prstGeom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𝐼𝑆𝐹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Rounded 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636532"/>
                <a:ext cx="1797843" cy="153566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val 17"/>
              <p:cNvSpPr/>
              <p:nvPr/>
            </p:nvSpPr>
            <p:spPr>
              <a:xfrm>
                <a:off x="6524625" y="4800600"/>
                <a:ext cx="990600" cy="685800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8" name="Oval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625" y="4800600"/>
                <a:ext cx="990600" cy="68580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228600" y="2964920"/>
            <a:ext cx="2514600" cy="2572855"/>
            <a:chOff x="152400" y="2964920"/>
            <a:chExt cx="2514600" cy="2572855"/>
          </a:xfrm>
        </p:grpSpPr>
        <p:grpSp>
          <p:nvGrpSpPr>
            <p:cNvPr id="10" name="Group 9"/>
            <p:cNvGrpSpPr/>
            <p:nvPr/>
          </p:nvGrpSpPr>
          <p:grpSpPr>
            <a:xfrm>
              <a:off x="152400" y="2964920"/>
              <a:ext cx="2514600" cy="2572855"/>
              <a:chOff x="152400" y="2964920"/>
              <a:chExt cx="2514600" cy="2572855"/>
            </a:xfrm>
          </p:grpSpPr>
          <p:sp>
            <p:nvSpPr>
              <p:cNvPr id="8" name="Down Arrow 7"/>
              <p:cNvSpPr/>
              <p:nvPr/>
            </p:nvSpPr>
            <p:spPr>
              <a:xfrm>
                <a:off x="2362200" y="2964920"/>
                <a:ext cx="304800" cy="1143000"/>
              </a:xfrm>
              <a:prstGeom prst="downArrow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152400" y="4953000"/>
                    <a:ext cx="144302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𝑰𝑺𝑭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oMath>
                    </a14:m>
                    <a:r>
                      <a:rPr lang="en-US" sz="3200" b="1" dirty="0" smtClean="0"/>
                      <a:t>)</a:t>
                    </a:r>
                    <a:endParaRPr lang="en-US" sz="3200" b="1" dirty="0"/>
                  </a:p>
                </p:txBody>
              </p:sp>
            </mc:Choice>
            <mc:Fallback xmlns="">
              <p:sp>
                <p:nvSpPr>
                  <p:cNvPr id="17" name="TextBox 1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2400" y="4953000"/>
                    <a:ext cx="1443024" cy="584775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t="-12632" r="-10169" b="-3473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1" name="TextBox 20"/>
            <p:cNvSpPr txBox="1"/>
            <p:nvPr/>
          </p:nvSpPr>
          <p:spPr>
            <a:xfrm>
              <a:off x="460006" y="3039070"/>
              <a:ext cx="135434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dirty="0" smtClean="0"/>
                <a:t>Decoupling</a:t>
              </a:r>
              <a:br>
                <a:rPr lang="en-GB" sz="2000" dirty="0" smtClean="0"/>
              </a:br>
              <a:r>
                <a:rPr lang="en-GB" sz="2000" dirty="0" smtClean="0"/>
                <a:t>individual</a:t>
              </a:r>
              <a:br>
                <a:rPr lang="en-GB" sz="2000" dirty="0" smtClean="0"/>
              </a:br>
              <a:r>
                <a:rPr lang="en-GB" sz="2000" dirty="0" smtClean="0"/>
                <a:t>functions</a:t>
              </a:r>
              <a:endParaRPr lang="en-US" sz="2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48125" y="2904364"/>
                <a:ext cx="1143000" cy="685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125" y="2904364"/>
                <a:ext cx="1143000" cy="685800"/>
              </a:xfrm>
              <a:prstGeom prst="rect">
                <a:avLst/>
              </a:prstGeom>
              <a:blipFill>
                <a:blip r:embed="rId10"/>
                <a:stretch>
                  <a:fillRect r="-28796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00650" y="2904364"/>
                <a:ext cx="1143000" cy="685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𝒂𝒃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650" y="2904364"/>
                <a:ext cx="1143000" cy="685800"/>
              </a:xfrm>
              <a:prstGeom prst="rect">
                <a:avLst/>
              </a:prstGeom>
              <a:blipFill>
                <a:blip r:embed="rId11"/>
                <a:stretch>
                  <a:fillRect r="-10995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353175" y="2904364"/>
                <a:ext cx="1143000" cy="6858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175" y="2904364"/>
                <a:ext cx="1143000" cy="685800"/>
              </a:xfrm>
              <a:prstGeom prst="rect">
                <a:avLst/>
              </a:prstGeom>
              <a:blipFill>
                <a:blip r:embed="rId12"/>
                <a:stretch>
                  <a:fillRect r="-10995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505700" y="2904364"/>
                <a:ext cx="1143000" cy="6858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700" y="2904364"/>
                <a:ext cx="1143000" cy="685800"/>
              </a:xfrm>
              <a:prstGeom prst="rect">
                <a:avLst/>
              </a:prstGeom>
              <a:blipFill>
                <a:blip r:embed="rId13"/>
                <a:stretch>
                  <a:fillRect r="-10995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926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18" grpId="0" animBg="1"/>
      <p:bldP spid="26" grpId="0" animBg="1"/>
      <p:bldP spid="28" grpId="0" animBg="1"/>
      <p:bldP spid="29" grpId="0" animBg="1"/>
      <p:bldP spid="3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Decoupling the outputs</a:t>
            </a: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A7CF01-9C8D-48DD-BD49-084135152887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2332369"/>
                  </p:ext>
                </p:extLst>
              </p:nvPr>
            </p:nvGraphicFramePr>
            <p:xfrm>
              <a:off x="762000" y="990600"/>
              <a:ext cx="2057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1975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495425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2332369"/>
                  </p:ext>
                </p:extLst>
              </p:nvPr>
            </p:nvGraphicFramePr>
            <p:xfrm>
              <a:off x="762000" y="990600"/>
              <a:ext cx="2057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1975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495425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1639" r="-271739" b="-4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1639" r="-1626" b="-4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101639" r="-271739" b="-3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101639" r="-1626" b="-3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201639" r="-271739" b="-2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201639" r="-1626" b="-2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301639" r="-271739" b="-1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301639" r="-1626" b="-1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401639" r="-271739" b="-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401639" r="-1626" b="-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1289848"/>
                  </p:ext>
                </p:extLst>
              </p:nvPr>
            </p:nvGraphicFramePr>
            <p:xfrm>
              <a:off x="3429000" y="990600"/>
              <a:ext cx="52578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8638312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7399024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4558925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1289848"/>
                  </p:ext>
                </p:extLst>
              </p:nvPr>
            </p:nvGraphicFramePr>
            <p:xfrm>
              <a:off x="3429000" y="990600"/>
              <a:ext cx="52578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8638312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7399024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4558925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1639" r="-768000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1639" r="-302094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1639" r="-202094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1639" r="-103158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1639" r="-2618" b="-4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101639" r="-768000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101639" r="-302094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101639" r="-202094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101639" r="-103158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101639" r="-2618" b="-3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201639" r="-768000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201639" r="-302094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201639" r="-202094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201639" r="-103158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201639" r="-2618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301639" r="-768000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301639" r="-302094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301639" r="-202094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301639" r="-103158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301639" r="-2618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401639" r="-768000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880" t="-401639" r="-302094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2880" t="-401639" r="-202094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54211" t="-401639" r="-103158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2356" t="-401639" r="-2618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1625312"/>
                <a:ext cx="56297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25312"/>
                <a:ext cx="56297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198832"/>
                  </p:ext>
                </p:extLst>
              </p:nvPr>
            </p:nvGraphicFramePr>
            <p:xfrm>
              <a:off x="1752600" y="4318000"/>
              <a:ext cx="1219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1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198832"/>
                  </p:ext>
                </p:extLst>
              </p:nvPr>
            </p:nvGraphicFramePr>
            <p:xfrm>
              <a:off x="1752600" y="4318000"/>
              <a:ext cx="1219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1639" r="-102970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1639" r="-4000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101639" r="-102970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101639" r="-4000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201639" r="-102970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201639" r="-400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301639" r="-10297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301639" r="-400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401639" r="-102970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401639" r="-400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48125" y="2904364"/>
                <a:ext cx="1143000" cy="64633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125" y="2904364"/>
                <a:ext cx="1143000" cy="646331"/>
              </a:xfrm>
              <a:prstGeom prst="rect">
                <a:avLst/>
              </a:prstGeom>
              <a:blipFill>
                <a:blip r:embed="rId6"/>
                <a:stretch>
                  <a:fillRect r="-10995" b="-1835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00650" y="2904364"/>
                <a:ext cx="1143000" cy="64633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650" y="2904364"/>
                <a:ext cx="1143000" cy="646331"/>
              </a:xfrm>
              <a:prstGeom prst="rect">
                <a:avLst/>
              </a:prstGeom>
              <a:blipFill>
                <a:blip r:embed="rId7"/>
                <a:stretch>
                  <a:fillRect r="-10995" b="-1835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353175" y="2904364"/>
                <a:ext cx="1143000" cy="64922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175" y="2904364"/>
                <a:ext cx="1143000" cy="649224"/>
              </a:xfrm>
              <a:prstGeom prst="rect">
                <a:avLst/>
              </a:prstGeom>
              <a:blipFill>
                <a:blip r:embed="rId8"/>
                <a:stretch>
                  <a:fillRect r="-10995" b="-1818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505700" y="2904364"/>
                <a:ext cx="1143000" cy="65261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700" y="2904364"/>
                <a:ext cx="1143000" cy="652615"/>
              </a:xfrm>
              <a:prstGeom prst="rect">
                <a:avLst/>
              </a:prstGeom>
              <a:blipFill>
                <a:blip r:embed="rId9"/>
                <a:stretch>
                  <a:fillRect r="-10995" b="-1818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ight Arrow 2"/>
          <p:cNvSpPr/>
          <p:nvPr/>
        </p:nvSpPr>
        <p:spPr>
          <a:xfrm rot="-3120000">
            <a:off x="2676919" y="3412140"/>
            <a:ext cx="1267230" cy="304800"/>
          </a:xfrm>
          <a:prstGeom prst="right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086225" y="1761453"/>
            <a:ext cx="4524375" cy="676947"/>
            <a:chOff x="4086225" y="1761453"/>
            <a:chExt cx="4524375" cy="676947"/>
          </a:xfrm>
        </p:grpSpPr>
        <p:sp>
          <p:nvSpPr>
            <p:cNvPr id="11" name="Rectangle 10"/>
            <p:cNvSpPr/>
            <p:nvPr/>
          </p:nvSpPr>
          <p:spPr>
            <a:xfrm>
              <a:off x="4086225" y="1761453"/>
              <a:ext cx="1057275" cy="314997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257800" y="2123403"/>
              <a:ext cx="1057275" cy="314997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553325" y="1761453"/>
              <a:ext cx="1057275" cy="314997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281488" y="2886836"/>
            <a:ext cx="4148137" cy="693803"/>
            <a:chOff x="4281488" y="2886836"/>
            <a:chExt cx="4148137" cy="693803"/>
          </a:xfrm>
        </p:grpSpPr>
        <p:sp>
          <p:nvSpPr>
            <p:cNvPr id="13" name="&quot;No&quot; Symbol 12"/>
            <p:cNvSpPr/>
            <p:nvPr/>
          </p:nvSpPr>
          <p:spPr>
            <a:xfrm>
              <a:off x="4281488" y="2904364"/>
              <a:ext cx="676275" cy="67627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&quot;No&quot; Symbol 31"/>
            <p:cNvSpPr/>
            <p:nvPr/>
          </p:nvSpPr>
          <p:spPr>
            <a:xfrm>
              <a:off x="5419725" y="2895600"/>
              <a:ext cx="676275" cy="67627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&quot;No&quot; Symbol 32"/>
            <p:cNvSpPr/>
            <p:nvPr/>
          </p:nvSpPr>
          <p:spPr>
            <a:xfrm>
              <a:off x="7753350" y="2886836"/>
              <a:ext cx="676275" cy="67627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28600" y="2964920"/>
            <a:ext cx="2514600" cy="2572855"/>
            <a:chOff x="152400" y="2964920"/>
            <a:chExt cx="2514600" cy="2572855"/>
          </a:xfrm>
        </p:grpSpPr>
        <p:grpSp>
          <p:nvGrpSpPr>
            <p:cNvPr id="35" name="Group 34"/>
            <p:cNvGrpSpPr/>
            <p:nvPr/>
          </p:nvGrpSpPr>
          <p:grpSpPr>
            <a:xfrm>
              <a:off x="152400" y="2964920"/>
              <a:ext cx="2514600" cy="2572855"/>
              <a:chOff x="152400" y="2964920"/>
              <a:chExt cx="2514600" cy="2572855"/>
            </a:xfrm>
          </p:grpSpPr>
          <p:sp>
            <p:nvSpPr>
              <p:cNvPr id="37" name="Down Arrow 36"/>
              <p:cNvSpPr/>
              <p:nvPr/>
            </p:nvSpPr>
            <p:spPr>
              <a:xfrm>
                <a:off x="2362200" y="2964920"/>
                <a:ext cx="304800" cy="1143000"/>
              </a:xfrm>
              <a:prstGeom prst="downArrow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152400" y="4953000"/>
                    <a:ext cx="144302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𝑰𝑺𝑭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oMath>
                    </a14:m>
                    <a:r>
                      <a:rPr lang="en-US" sz="3200" b="1" dirty="0" smtClean="0"/>
                      <a:t>)</a:t>
                    </a:r>
                    <a:endParaRPr lang="en-US" sz="3200" b="1" dirty="0"/>
                  </a:p>
                </p:txBody>
              </p:sp>
            </mc:Choice>
            <mc:Fallback xmlns="">
              <p:sp>
                <p:nvSpPr>
                  <p:cNvPr id="38" name="TextBox 3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2400" y="4953000"/>
                    <a:ext cx="1443024" cy="584775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t="-12632" r="-10169" b="-3473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6" name="TextBox 35"/>
            <p:cNvSpPr txBox="1"/>
            <p:nvPr/>
          </p:nvSpPr>
          <p:spPr>
            <a:xfrm>
              <a:off x="460006" y="3039070"/>
              <a:ext cx="135434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dirty="0" smtClean="0"/>
                <a:t>Decoupling</a:t>
              </a:r>
              <a:br>
                <a:rPr lang="en-GB" sz="2000" dirty="0" smtClean="0"/>
              </a:br>
              <a:r>
                <a:rPr lang="en-GB" sz="2000" dirty="0" smtClean="0"/>
                <a:t>individual</a:t>
              </a:r>
              <a:br>
                <a:rPr lang="en-GB" sz="2000" dirty="0" smtClean="0"/>
              </a:br>
              <a:r>
                <a:rPr lang="en-GB" sz="2000" dirty="0" smtClean="0"/>
                <a:t>functions</a:t>
              </a:r>
              <a:endParaRPr lang="en-US" sz="20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509069" y="4321314"/>
            <a:ext cx="6399059" cy="2155686"/>
            <a:chOff x="2509069" y="4321314"/>
            <a:chExt cx="6399059" cy="215568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2509069" y="4321314"/>
                  <a:ext cx="6330131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𝑰𝑺</m:t>
                        </m:r>
                        <m:sSub>
                          <m:sSubPr>
                            <m:ctrlP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  <m:d>
                          <m:dPr>
                            <m:ctrlP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=∃</m:t>
                        </m:r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sSub>
                          <m:sSubPr>
                            <m:ctrlP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𝝌</m:t>
                            </m:r>
                          </m:e>
                          <m:sub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sub>
                        </m:sSub>
                        <m:d>
                          <m:dPr>
                            <m:ctrlP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d>
                      </m:oMath>
                    </m:oMathPara>
                  </a14:m>
                  <a:endParaRPr lang="en-GB" sz="2000" b="1" i="1" dirty="0" smtClean="0">
                    <a:latin typeface="Cambria Math" panose="02040503050406030204" pitchFamily="18" charset="0"/>
                  </a:endParaRPr>
                </a:p>
                <a:p>
                  <a:r>
                    <a:rPr lang="en-GB" sz="2000" b="1" dirty="0" smtClean="0"/>
                    <a:t>                                                </a:t>
                  </a:r>
                  <a14:m>
                    <m:oMath xmlns:m="http://schemas.openxmlformats.org/officeDocument/2006/math"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𝝌</m:t>
                          </m:r>
                        </m:e>
                        <m:sub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sub>
                      </m:sSub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𝝌</m:t>
                          </m:r>
                        </m:e>
                        <m:sub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sub>
                      </m:sSub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9069" y="4321314"/>
                  <a:ext cx="6330131" cy="707886"/>
                </a:xfrm>
                <a:prstGeom prst="rect">
                  <a:avLst/>
                </a:prstGeom>
                <a:blipFill>
                  <a:blip r:embed="rId11"/>
                  <a:stretch>
                    <a:fillRect b="-775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2509069" y="5235714"/>
                  <a:ext cx="6399059" cy="7360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𝑰𝑺</m:t>
                        </m:r>
                        <m:sSub>
                          <m:sSubPr>
                            <m:ctrlP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  <m:d>
                          <m:dPr>
                            <m:ctrlP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d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=∃</m:t>
                        </m:r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2000" b="1" i="1" smtClean="0">
                            <a:latin typeface="Cambria Math" panose="02040503050406030204" pitchFamily="18" charset="0"/>
                          </a:rPr>
                          <m:t>  </m:t>
                        </m:r>
                        <m:sSub>
                          <m:sSubPr>
                            <m:ctrlP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𝝌</m:t>
                            </m:r>
                          </m:e>
                          <m:sub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sub>
                        </m:sSub>
                        <m:d>
                          <m:dPr>
                            <m:ctrlP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GB" sz="20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e>
                        </m:d>
                      </m:oMath>
                    </m:oMathPara>
                  </a14:m>
                  <a:endParaRPr lang="en-GB" sz="2000" b="1" i="1" dirty="0" smtClean="0">
                    <a:latin typeface="Cambria Math" panose="02040503050406030204" pitchFamily="18" charset="0"/>
                  </a:endParaRPr>
                </a:p>
                <a:p>
                  <a:r>
                    <a:rPr lang="en-GB" sz="2000" b="1" dirty="0" smtClean="0"/>
                    <a:t>                                                </a:t>
                  </a:r>
                  <a14:m>
                    <m:oMath xmlns:m="http://schemas.openxmlformats.org/officeDocument/2006/math">
                      <m:r>
                        <a:rPr lang="en-GB" sz="20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𝝌</m:t>
                          </m:r>
                        </m:e>
                        <m:sub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sub>
                      </m:sSub>
                      <m:d>
                        <m:d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𝝌</m:t>
                          </m:r>
                        </m:e>
                        <m:sub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sub>
                      </m:sSub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2000" b="1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9069" y="5235714"/>
                  <a:ext cx="6399059" cy="736035"/>
                </a:xfrm>
                <a:prstGeom prst="rect">
                  <a:avLst/>
                </a:prstGeom>
                <a:blipFill>
                  <a:blip r:embed="rId12"/>
                  <a:stretch>
                    <a:fillRect b="-74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Box 22"/>
            <p:cNvSpPr txBox="1"/>
            <p:nvPr/>
          </p:nvSpPr>
          <p:spPr>
            <a:xfrm>
              <a:off x="4028257" y="6107668"/>
              <a:ext cx="3906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Easy implementation with BDDs or AIGs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424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29" grpId="0" animBg="1"/>
      <p:bldP spid="30" grpId="0" animBg="1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Decoupling the outputs</a:t>
            </a: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75569D-1ED7-4EF0-9A9C-F6E629421027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2332369"/>
                  </p:ext>
                </p:extLst>
              </p:nvPr>
            </p:nvGraphicFramePr>
            <p:xfrm>
              <a:off x="762000" y="990600"/>
              <a:ext cx="2057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1975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495425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{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}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52332369"/>
                  </p:ext>
                </p:extLst>
              </p:nvPr>
            </p:nvGraphicFramePr>
            <p:xfrm>
              <a:off x="762000" y="990600"/>
              <a:ext cx="2057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61975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495425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1639" r="-271739" b="-4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1639" r="-1626" b="-4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101639" r="-271739" b="-3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101639" r="-1626" b="-3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201639" r="-271739" b="-2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201639" r="-1626" b="-2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301639" r="-271739" b="-1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301639" r="-1626" b="-1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74" t="-401639" r="-271739" b="-147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11" t="-401639" r="-1626" b="-1475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1289848"/>
                  </p:ext>
                </p:extLst>
              </p:nvPr>
            </p:nvGraphicFramePr>
            <p:xfrm>
              <a:off x="3429000" y="990600"/>
              <a:ext cx="52578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8638312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7399024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4558925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1289848"/>
                  </p:ext>
                </p:extLst>
              </p:nvPr>
            </p:nvGraphicFramePr>
            <p:xfrm>
              <a:off x="3429000" y="990600"/>
              <a:ext cx="52578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8638312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1797399024"/>
                        </a:ext>
                      </a:extLst>
                    </a:gridCol>
                    <a:gridCol w="1162050">
                      <a:extLst>
                        <a:ext uri="{9D8B030D-6E8A-4147-A177-3AD203B41FA5}">
                          <a16:colId xmlns:a16="http://schemas.microsoft.com/office/drawing/2014/main" val="4558925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1639" r="-768000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1639" r="-302094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1639" r="-202094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1639" r="-103158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1639" r="-2618" b="-4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101639" r="-768000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101639" r="-302094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101639" r="-202094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101639" r="-103158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101639" r="-2618" b="-3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201639" r="-768000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201639" r="-302094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201639" r="-202094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201639" r="-103158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201639" r="-2618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301639" r="-768000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2880" t="-301639" r="-302094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52880" t="-301639" r="-202094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54211" t="-301639" r="-103158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52356" t="-301639" r="-2618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401639" r="-768000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880" t="-401639" r="-302094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2880" t="-401639" r="-202094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54211" t="-401639" r="-103158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B w="1905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2356" t="-401639" r="-2618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" y="1625312"/>
                <a:ext cx="56297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25312"/>
                <a:ext cx="56297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198832"/>
                  </p:ext>
                </p:extLst>
              </p:nvPr>
            </p:nvGraphicFramePr>
            <p:xfrm>
              <a:off x="1752600" y="4318000"/>
              <a:ext cx="1219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="1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8198832"/>
                  </p:ext>
                </p:extLst>
              </p:nvPr>
            </p:nvGraphicFramePr>
            <p:xfrm>
              <a:off x="1752600" y="4318000"/>
              <a:ext cx="1219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6096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1639" r="-102970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1639" r="-4000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101639" r="-102970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101639" r="-4000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201639" r="-102970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201639" r="-400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301639" r="-10297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301639" r="-400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990" t="-401639" r="-102970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2000" t="-401639" r="-400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48125" y="2904364"/>
                <a:ext cx="1143000" cy="64633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125" y="2904364"/>
                <a:ext cx="1143000" cy="646331"/>
              </a:xfrm>
              <a:prstGeom prst="rect">
                <a:avLst/>
              </a:prstGeom>
              <a:blipFill>
                <a:blip r:embed="rId6"/>
                <a:stretch>
                  <a:fillRect r="-10995" b="-1835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00650" y="2904364"/>
                <a:ext cx="1143000" cy="64633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650" y="2904364"/>
                <a:ext cx="1143000" cy="646331"/>
              </a:xfrm>
              <a:prstGeom prst="rect">
                <a:avLst/>
              </a:prstGeom>
              <a:blipFill>
                <a:blip r:embed="rId7"/>
                <a:stretch>
                  <a:fillRect r="-10995" b="-1835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353175" y="2904364"/>
                <a:ext cx="1143000" cy="64922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3175" y="2904364"/>
                <a:ext cx="1143000" cy="649224"/>
              </a:xfrm>
              <a:prstGeom prst="rect">
                <a:avLst/>
              </a:prstGeom>
              <a:blipFill>
                <a:blip r:embed="rId8"/>
                <a:stretch>
                  <a:fillRect r="-10995" b="-1818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505700" y="2904364"/>
                <a:ext cx="1143000" cy="65261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700" y="2904364"/>
                <a:ext cx="1143000" cy="652615"/>
              </a:xfrm>
              <a:prstGeom prst="rect">
                <a:avLst/>
              </a:prstGeom>
              <a:blipFill>
                <a:blip r:embed="rId9"/>
                <a:stretch>
                  <a:fillRect r="-10995" b="-1818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ight Arrow 2"/>
          <p:cNvSpPr/>
          <p:nvPr/>
        </p:nvSpPr>
        <p:spPr>
          <a:xfrm rot="-3120000">
            <a:off x="2676919" y="3412140"/>
            <a:ext cx="1267230" cy="304800"/>
          </a:xfrm>
          <a:prstGeom prst="right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086225" y="1761453"/>
            <a:ext cx="4524375" cy="676947"/>
            <a:chOff x="4086225" y="1761453"/>
            <a:chExt cx="4524375" cy="676947"/>
          </a:xfrm>
        </p:grpSpPr>
        <p:sp>
          <p:nvSpPr>
            <p:cNvPr id="11" name="Rectangle 10"/>
            <p:cNvSpPr/>
            <p:nvPr/>
          </p:nvSpPr>
          <p:spPr>
            <a:xfrm>
              <a:off x="4086225" y="1761453"/>
              <a:ext cx="1057275" cy="314997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257800" y="2123403"/>
              <a:ext cx="1057275" cy="314997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553325" y="1761453"/>
              <a:ext cx="1057275" cy="314997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281488" y="2886836"/>
            <a:ext cx="4148137" cy="693803"/>
            <a:chOff x="4281488" y="2886836"/>
            <a:chExt cx="4148137" cy="693803"/>
          </a:xfrm>
        </p:grpSpPr>
        <p:sp>
          <p:nvSpPr>
            <p:cNvPr id="13" name="&quot;No&quot; Symbol 12"/>
            <p:cNvSpPr/>
            <p:nvPr/>
          </p:nvSpPr>
          <p:spPr>
            <a:xfrm>
              <a:off x="4281488" y="2904364"/>
              <a:ext cx="676275" cy="67627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&quot;No&quot; Symbol 31"/>
            <p:cNvSpPr/>
            <p:nvPr/>
          </p:nvSpPr>
          <p:spPr>
            <a:xfrm>
              <a:off x="5419725" y="2895600"/>
              <a:ext cx="676275" cy="67627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&quot;No&quot; Symbol 32"/>
            <p:cNvSpPr/>
            <p:nvPr/>
          </p:nvSpPr>
          <p:spPr>
            <a:xfrm>
              <a:off x="7753350" y="2886836"/>
              <a:ext cx="676275" cy="67627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28600" y="2964920"/>
            <a:ext cx="2514600" cy="2572855"/>
            <a:chOff x="152400" y="2964920"/>
            <a:chExt cx="2514600" cy="2572855"/>
          </a:xfrm>
        </p:grpSpPr>
        <p:grpSp>
          <p:nvGrpSpPr>
            <p:cNvPr id="35" name="Group 34"/>
            <p:cNvGrpSpPr/>
            <p:nvPr/>
          </p:nvGrpSpPr>
          <p:grpSpPr>
            <a:xfrm>
              <a:off x="152400" y="2964920"/>
              <a:ext cx="2514600" cy="2572855"/>
              <a:chOff x="152400" y="2964920"/>
              <a:chExt cx="2514600" cy="2572855"/>
            </a:xfrm>
          </p:grpSpPr>
          <p:sp>
            <p:nvSpPr>
              <p:cNvPr id="37" name="Down Arrow 36"/>
              <p:cNvSpPr/>
              <p:nvPr/>
            </p:nvSpPr>
            <p:spPr>
              <a:xfrm>
                <a:off x="2362200" y="2964920"/>
                <a:ext cx="304800" cy="1143000"/>
              </a:xfrm>
              <a:prstGeom prst="downArrow">
                <a:avLst/>
              </a:prstGeom>
              <a:solidFill>
                <a:srgbClr val="0000FF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8" name="TextBox 37"/>
                  <p:cNvSpPr txBox="1"/>
                  <p:nvPr/>
                </p:nvSpPr>
                <p:spPr>
                  <a:xfrm>
                    <a:off x="152400" y="4953000"/>
                    <a:ext cx="1443024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𝑰𝑺𝑭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oMath>
                    </a14:m>
                    <a:r>
                      <a:rPr lang="en-US" sz="3200" b="1" dirty="0" smtClean="0"/>
                      <a:t>)</a:t>
                    </a:r>
                    <a:endParaRPr lang="en-US" sz="3200" b="1" dirty="0"/>
                  </a:p>
                </p:txBody>
              </p:sp>
            </mc:Choice>
            <mc:Fallback xmlns="">
              <p:sp>
                <p:nvSpPr>
                  <p:cNvPr id="38" name="TextBox 3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2400" y="4953000"/>
                    <a:ext cx="1443024" cy="584775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t="-12632" r="-10169" b="-3473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6" name="TextBox 35"/>
            <p:cNvSpPr txBox="1"/>
            <p:nvPr/>
          </p:nvSpPr>
          <p:spPr>
            <a:xfrm>
              <a:off x="460006" y="3039070"/>
              <a:ext cx="1354345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dirty="0" smtClean="0"/>
                <a:t>Decoupling</a:t>
              </a:r>
              <a:br>
                <a:rPr lang="en-GB" sz="2000" dirty="0" smtClean="0"/>
              </a:br>
              <a:r>
                <a:rPr lang="en-GB" sz="2000" dirty="0" smtClean="0"/>
                <a:t>individual</a:t>
              </a:r>
              <a:br>
                <a:rPr lang="en-GB" sz="2000" dirty="0" smtClean="0"/>
              </a:br>
              <a:r>
                <a:rPr lang="en-GB" sz="2000" dirty="0" smtClean="0"/>
                <a:t>functions</a:t>
              </a:r>
              <a:endParaRPr lang="en-US" sz="20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50544" y="4565107"/>
            <a:ext cx="1585912" cy="1759493"/>
            <a:chOff x="4350544" y="4412707"/>
            <a:chExt cx="1585912" cy="1759493"/>
          </a:xfrm>
        </p:grpSpPr>
        <p:sp>
          <p:nvSpPr>
            <p:cNvPr id="8" name="Isosceles Triangle 7"/>
            <p:cNvSpPr/>
            <p:nvPr/>
          </p:nvSpPr>
          <p:spPr>
            <a:xfrm>
              <a:off x="4350544" y="4412707"/>
              <a:ext cx="1585912" cy="1473200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4614862" y="5885907"/>
              <a:ext cx="0" cy="286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V="1">
              <a:off x="4956175" y="5885907"/>
              <a:ext cx="0" cy="286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5297488" y="5885907"/>
              <a:ext cx="0" cy="286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5638800" y="5885907"/>
              <a:ext cx="0" cy="286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4424746" y="5546519"/>
                  <a:ext cx="38023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4746" y="5546519"/>
                  <a:ext cx="380232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4771135" y="5546519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1135" y="5546519"/>
                  <a:ext cx="377026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5114318" y="5546519"/>
                  <a:ext cx="37061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14318" y="5546519"/>
                  <a:ext cx="370614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5451088" y="5546519"/>
                  <a:ext cx="3754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51088" y="5546519"/>
                  <a:ext cx="375423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4909301" y="5048736"/>
                  <a:ext cx="46839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9301" y="5048736"/>
                  <a:ext cx="468397" cy="461665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6" name="Group 45"/>
          <p:cNvGrpSpPr/>
          <p:nvPr/>
        </p:nvGrpSpPr>
        <p:grpSpPr>
          <a:xfrm>
            <a:off x="6248400" y="4572000"/>
            <a:ext cx="1585912" cy="1759493"/>
            <a:chOff x="4350544" y="4412707"/>
            <a:chExt cx="1585912" cy="1759493"/>
          </a:xfrm>
        </p:grpSpPr>
        <p:sp>
          <p:nvSpPr>
            <p:cNvPr id="47" name="Isosceles Triangle 46"/>
            <p:cNvSpPr/>
            <p:nvPr/>
          </p:nvSpPr>
          <p:spPr>
            <a:xfrm>
              <a:off x="4350544" y="4412707"/>
              <a:ext cx="1585912" cy="1473200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V="1">
              <a:off x="4614862" y="5885907"/>
              <a:ext cx="0" cy="286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4956175" y="5885907"/>
              <a:ext cx="0" cy="286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V="1">
              <a:off x="5297488" y="5885907"/>
              <a:ext cx="0" cy="286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V="1">
              <a:off x="5638800" y="5885907"/>
              <a:ext cx="0" cy="28629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4424746" y="5546519"/>
                  <a:ext cx="38023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4746" y="5546519"/>
                  <a:ext cx="380232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Box 52"/>
                <p:cNvSpPr txBox="1"/>
                <p:nvPr/>
              </p:nvSpPr>
              <p:spPr>
                <a:xfrm>
                  <a:off x="4771135" y="5546519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53" name="TextBox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1135" y="5546519"/>
                  <a:ext cx="377026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5114318" y="5546519"/>
                  <a:ext cx="37061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14318" y="5546519"/>
                  <a:ext cx="370614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5451088" y="5546519"/>
                  <a:ext cx="3754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51088" y="5546519"/>
                  <a:ext cx="375423" cy="369332"/>
                </a:xfrm>
                <a:prstGeom prst="rect">
                  <a:avLst/>
                </a:prstGeom>
                <a:blipFill>
                  <a:blip r:embed="rId19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4909301" y="5048736"/>
                  <a:ext cx="468397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9301" y="5048736"/>
                  <a:ext cx="468397" cy="461665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6624" name="Group 26623"/>
          <p:cNvGrpSpPr/>
          <p:nvPr/>
        </p:nvGrpSpPr>
        <p:grpSpPr>
          <a:xfrm>
            <a:off x="5143500" y="3829268"/>
            <a:ext cx="1897857" cy="742732"/>
            <a:chOff x="5143500" y="3829268"/>
            <a:chExt cx="1897857" cy="7427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Oval 18"/>
                <p:cNvSpPr/>
                <p:nvPr/>
              </p:nvSpPr>
              <p:spPr>
                <a:xfrm>
                  <a:off x="5867400" y="3977603"/>
                  <a:ext cx="376726" cy="376726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Ins="0"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</m:oMath>
                    </m:oMathPara>
                  </a14:m>
                  <a:endParaRPr lang="en-US" sz="24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Oval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7400" y="3977603"/>
                  <a:ext cx="376726" cy="376726"/>
                </a:xfrm>
                <a:prstGeom prst="ellipse">
                  <a:avLst/>
                </a:prstGeom>
                <a:blipFill>
                  <a:blip r:embed="rId21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Elbow Connector 24"/>
            <p:cNvCxnSpPr>
              <a:stCxn id="8" idx="0"/>
              <a:endCxn id="19" idx="3"/>
            </p:cNvCxnSpPr>
            <p:nvPr/>
          </p:nvCxnSpPr>
          <p:spPr>
            <a:xfrm rot="5400000" flipH="1" flipV="1">
              <a:off x="5400061" y="4042598"/>
              <a:ext cx="265948" cy="779070"/>
            </a:xfrm>
            <a:prstGeom prst="bentConnector3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Elbow Connector 57"/>
            <p:cNvCxnSpPr>
              <a:stCxn id="47" idx="0"/>
              <a:endCxn id="19" idx="5"/>
            </p:cNvCxnSpPr>
            <p:nvPr/>
          </p:nvCxnSpPr>
          <p:spPr>
            <a:xfrm rot="16200000" flipV="1">
              <a:off x="6478736" y="4009380"/>
              <a:ext cx="272841" cy="852400"/>
            </a:xfrm>
            <a:prstGeom prst="bentConnector3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19" idx="0"/>
            </p:cNvCxnSpPr>
            <p:nvPr/>
          </p:nvCxnSpPr>
          <p:spPr>
            <a:xfrm flipV="1">
              <a:off x="6055763" y="3829268"/>
              <a:ext cx="2137" cy="14833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5453876" y="6248400"/>
            <a:ext cx="2265322" cy="373579"/>
            <a:chOff x="5453876" y="6248400"/>
            <a:chExt cx="2265322" cy="37357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5453876" y="6252647"/>
                  <a:ext cx="3754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53876" y="6252647"/>
                  <a:ext cx="375424" cy="369332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/>
                <p:cNvSpPr txBox="1"/>
                <p:nvPr/>
              </p:nvSpPr>
              <p:spPr>
                <a:xfrm>
                  <a:off x="7343775" y="6248400"/>
                  <a:ext cx="3754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US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TextBox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43775" y="6248400"/>
                  <a:ext cx="375423" cy="369332"/>
                </a:xfrm>
                <a:prstGeom prst="rect">
                  <a:avLst/>
                </a:prstGeom>
                <a:blipFill>
                  <a:blip r:embed="rId2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625" name="TextBox 26624"/>
              <p:cNvSpPr txBox="1"/>
              <p:nvPr/>
            </p:nvSpPr>
            <p:spPr>
              <a:xfrm>
                <a:off x="6105525" y="3683866"/>
                <a:ext cx="15054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𝑰𝑺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26625" name="TextBox 266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525" y="3683866"/>
                <a:ext cx="1505477" cy="369332"/>
              </a:xfrm>
              <a:prstGeom prst="rect">
                <a:avLst/>
              </a:prstGeom>
              <a:blipFill>
                <a:blip r:embed="rId2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03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ICCAD 2009: Reduce and substitute</a:t>
            </a: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3D80DE-9C68-414F-87D1-42B601B13B82}" type="datetime1">
              <a:rPr lang="en-US" altLang="en-US" smtClean="0"/>
              <a:t>4/1/2019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4806972"/>
                  </p:ext>
                </p:extLst>
              </p:nvPr>
            </p:nvGraphicFramePr>
            <p:xfrm>
              <a:off x="457200" y="838200"/>
              <a:ext cx="2362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45231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716969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𝒙𝒚𝒛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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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24806972"/>
                  </p:ext>
                </p:extLst>
              </p:nvPr>
            </p:nvGraphicFramePr>
            <p:xfrm>
              <a:off x="457200" y="838200"/>
              <a:ext cx="2362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45231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716969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887" t="-1639" r="-26981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98" t="-1639" r="-1418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887" t="-101639" r="-26981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98" t="-101639" r="-1418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887" t="-201639" r="-26981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98" t="-201639" r="-1418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887" t="-301639" r="-26981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98" t="-301639" r="-1418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887" t="-401639" r="-26981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8298" t="-401639" r="-1418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4" name="Table 6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8896162"/>
                  </p:ext>
                </p:extLst>
              </p:nvPr>
            </p:nvGraphicFramePr>
            <p:xfrm>
              <a:off x="4305300" y="847725"/>
              <a:ext cx="1600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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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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4" name="Table 6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8896162"/>
                  </p:ext>
                </p:extLst>
              </p:nvPr>
            </p:nvGraphicFramePr>
            <p:xfrm>
              <a:off x="4305300" y="847725"/>
              <a:ext cx="1600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096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1639" r="-167000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1963" t="-1639" r="-2454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101639" r="-167000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1963" t="-101639" r="-2454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201639" r="-167000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1963" t="-201639" r="-2454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301639" r="-16700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1963" t="-301639" r="-2454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" t="-401639" r="-167000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1963" t="-401639" r="-2454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5" name="Table 6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7594867"/>
                  </p:ext>
                </p:extLst>
              </p:nvPr>
            </p:nvGraphicFramePr>
            <p:xfrm>
              <a:off x="7391400" y="838200"/>
              <a:ext cx="9906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53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4953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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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5" name="Table 6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7594867"/>
                  </p:ext>
                </p:extLst>
              </p:nvPr>
            </p:nvGraphicFramePr>
            <p:xfrm>
              <a:off x="7391400" y="838200"/>
              <a:ext cx="9906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53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4953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20" t="-1639" r="-104878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469" t="-1639" r="-6173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20" t="-101639" r="-104878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469" t="-101639" r="-6173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20" t="-201639" r="-104878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469" t="-201639" r="-6173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20" t="-301639" r="-104878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469" t="-301639" r="-6173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20" t="-401639" r="-104878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2469" t="-401639" r="-6173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8" name="Group 7"/>
          <p:cNvGrpSpPr/>
          <p:nvPr/>
        </p:nvGrpSpPr>
        <p:grpSpPr>
          <a:xfrm>
            <a:off x="3048000" y="1242080"/>
            <a:ext cx="990600" cy="710545"/>
            <a:chOff x="3048000" y="1242080"/>
            <a:chExt cx="990600" cy="710545"/>
          </a:xfrm>
        </p:grpSpPr>
        <p:sp>
          <p:nvSpPr>
            <p:cNvPr id="10" name="Right Arrow 9"/>
            <p:cNvSpPr/>
            <p:nvPr/>
          </p:nvSpPr>
          <p:spPr>
            <a:xfrm>
              <a:off x="3048000" y="1647825"/>
              <a:ext cx="990600" cy="304800"/>
            </a:xfrm>
            <a:prstGeom prst="rightArrow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178409" y="1242080"/>
                  <a:ext cx="662361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∃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𝒛</m:t>
                        </m:r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8409" y="1242080"/>
                  <a:ext cx="662361" cy="5232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6172200" y="1242080"/>
            <a:ext cx="990600" cy="710545"/>
            <a:chOff x="6172200" y="1242080"/>
            <a:chExt cx="990600" cy="710545"/>
          </a:xfrm>
        </p:grpSpPr>
        <p:sp>
          <p:nvSpPr>
            <p:cNvPr id="66" name="Right Arrow 65"/>
            <p:cNvSpPr/>
            <p:nvPr/>
          </p:nvSpPr>
          <p:spPr>
            <a:xfrm>
              <a:off x="6172200" y="1647825"/>
              <a:ext cx="990600" cy="304800"/>
            </a:xfrm>
            <a:prstGeom prst="rightArrow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6302609" y="1242080"/>
                  <a:ext cx="69121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∃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2609" y="1242080"/>
                  <a:ext cx="691215" cy="52322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8" name="Table 6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2137193"/>
                  </p:ext>
                </p:extLst>
              </p:nvPr>
            </p:nvGraphicFramePr>
            <p:xfrm>
              <a:off x="7410450" y="3609975"/>
              <a:ext cx="9906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53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4953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8" name="Table 6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2137193"/>
                  </p:ext>
                </p:extLst>
              </p:nvPr>
            </p:nvGraphicFramePr>
            <p:xfrm>
              <a:off x="7410450" y="3609975"/>
              <a:ext cx="9906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53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4953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220" t="-1639" r="-104878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1220" t="-1639" r="-4878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220" t="-101639" r="-104878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1220" t="-101639" r="-4878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220" t="-201639" r="-104878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1220" t="-201639" r="-4878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220" t="-301639" r="-104878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1220" t="-301639" r="-4878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220" t="-401639" r="-104878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101220" t="-401639" r="-4878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9" name="Table 6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3101800"/>
                  </p:ext>
                </p:extLst>
              </p:nvPr>
            </p:nvGraphicFramePr>
            <p:xfrm>
              <a:off x="4572000" y="3609975"/>
              <a:ext cx="1143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715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5715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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9" name="Table 6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3101800"/>
                  </p:ext>
                </p:extLst>
              </p:nvPr>
            </p:nvGraphicFramePr>
            <p:xfrm>
              <a:off x="4572000" y="3609975"/>
              <a:ext cx="1143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715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5715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128" t="-1639" r="-104255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2128" t="-1639" r="-4255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128" t="-101639" r="-104255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2128" t="-101639" r="-4255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128" t="-201639" r="-104255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2128" t="-201639" r="-4255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128" t="-301639" r="-104255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2128" t="-301639" r="-4255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2128" t="-401639" r="-104255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8"/>
                          <a:stretch>
                            <a:fillRect l="-102128" t="-401639" r="-4255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0" name="Table 6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4256588"/>
                  </p:ext>
                </p:extLst>
              </p:nvPr>
            </p:nvGraphicFramePr>
            <p:xfrm>
              <a:off x="1066800" y="3609975"/>
              <a:ext cx="1295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34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𝒙𝒚𝒛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0" name="Table 6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4256588"/>
                  </p:ext>
                </p:extLst>
              </p:nvPr>
            </p:nvGraphicFramePr>
            <p:xfrm>
              <a:off x="1066800" y="3609975"/>
              <a:ext cx="1295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34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2273" t="-1639" r="-146591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72000" t="-1639" r="-3200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2273" t="-101639" r="-146591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72000" t="-101639" r="-3200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2273" t="-201639" r="-146591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72000" t="-201639" r="-320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2273" t="-301639" r="-146591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72000" t="-301639" r="-320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2273" t="-401639" r="-14659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72000" t="-401639" r="-320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Down Arrow 17"/>
          <p:cNvSpPr/>
          <p:nvPr/>
        </p:nvSpPr>
        <p:spPr>
          <a:xfrm>
            <a:off x="1495425" y="2800350"/>
            <a:ext cx="304800" cy="685800"/>
          </a:xfrm>
          <a:prstGeom prst="down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464058" y="5505450"/>
                <a:ext cx="88338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058" y="5505450"/>
                <a:ext cx="883383" cy="400110"/>
              </a:xfrm>
              <a:prstGeom prst="rect">
                <a:avLst/>
              </a:prstGeom>
              <a:blipFill>
                <a:blip r:embed="rId10"/>
                <a:stretch>
                  <a:fillRect r="-3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63708" y="5483225"/>
                <a:ext cx="88338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US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708" y="5483225"/>
                <a:ext cx="883383" cy="707886"/>
              </a:xfrm>
              <a:prstGeom prst="rect">
                <a:avLst/>
              </a:prstGeom>
              <a:blipFill>
                <a:blip r:embed="rId11"/>
                <a:stretch>
                  <a:fillRect r="-38621" b="-3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90600" y="5464175"/>
                <a:ext cx="1433021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US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464175"/>
                <a:ext cx="1433021" cy="1015663"/>
              </a:xfrm>
              <a:prstGeom prst="rect">
                <a:avLst/>
              </a:prstGeom>
              <a:blipFill>
                <a:blip r:embed="rId12"/>
                <a:stretch>
                  <a:fillRect r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Down Arrow 16"/>
          <p:cNvSpPr/>
          <p:nvPr/>
        </p:nvSpPr>
        <p:spPr>
          <a:xfrm>
            <a:off x="4991100" y="2800350"/>
            <a:ext cx="304800" cy="685800"/>
          </a:xfrm>
          <a:prstGeom prst="down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5943600" y="3972580"/>
            <a:ext cx="1371600" cy="751820"/>
            <a:chOff x="5943600" y="3972580"/>
            <a:chExt cx="1371600" cy="751820"/>
          </a:xfrm>
        </p:grpSpPr>
        <p:sp>
          <p:nvSpPr>
            <p:cNvPr id="19" name="Right Arrow 18"/>
            <p:cNvSpPr/>
            <p:nvPr/>
          </p:nvSpPr>
          <p:spPr>
            <a:xfrm flipH="1">
              <a:off x="5943600" y="4419600"/>
              <a:ext cx="1371600" cy="304800"/>
            </a:xfrm>
            <a:prstGeom prst="rightArrow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6050110" y="3972580"/>
                  <a:ext cx="1265090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Subs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50110" y="3972580"/>
                  <a:ext cx="1265090" cy="523220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2925910" y="3971925"/>
            <a:ext cx="1273105" cy="752475"/>
            <a:chOff x="2925910" y="3971925"/>
            <a:chExt cx="1273105" cy="752475"/>
          </a:xfrm>
        </p:grpSpPr>
        <p:sp>
          <p:nvSpPr>
            <p:cNvPr id="20" name="Right Arrow 19"/>
            <p:cNvSpPr/>
            <p:nvPr/>
          </p:nvSpPr>
          <p:spPr>
            <a:xfrm flipH="1">
              <a:off x="3014289" y="4419600"/>
              <a:ext cx="990600" cy="304800"/>
            </a:xfrm>
            <a:prstGeom prst="rightArrow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/>
                <p:cNvSpPr txBox="1"/>
                <p:nvPr/>
              </p:nvSpPr>
              <p:spPr>
                <a:xfrm>
                  <a:off x="2925910" y="3971925"/>
                  <a:ext cx="1273105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sz="2800" b="1" i="0" smtClean="0">
                            <a:latin typeface="Cambria Math" panose="02040503050406030204" pitchFamily="18" charset="0"/>
                          </a:rPr>
                          <m:t>Subs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 xmlns="">
            <p:sp>
              <p:nvSpPr>
                <p:cNvPr id="25" name="TextBox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25910" y="3971925"/>
                  <a:ext cx="1273105" cy="523220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Group 13"/>
          <p:cNvGrpSpPr/>
          <p:nvPr/>
        </p:nvGrpSpPr>
        <p:grpSpPr>
          <a:xfrm>
            <a:off x="6220693" y="2794550"/>
            <a:ext cx="1799971" cy="693751"/>
            <a:chOff x="6277229" y="2792399"/>
            <a:chExt cx="1799971" cy="693751"/>
          </a:xfrm>
        </p:grpSpPr>
        <p:sp>
          <p:nvSpPr>
            <p:cNvPr id="3" name="Down Arrow 2"/>
            <p:cNvSpPr/>
            <p:nvPr/>
          </p:nvSpPr>
          <p:spPr>
            <a:xfrm>
              <a:off x="7772400" y="2800350"/>
              <a:ext cx="304800" cy="685800"/>
            </a:xfrm>
            <a:prstGeom prst="downArrow">
              <a:avLst/>
            </a:prstGeom>
            <a:solidFill>
              <a:srgbClr val="000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277229" y="2792399"/>
              <a:ext cx="15517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dirty="0" smtClean="0"/>
                <a:t>ISF solver</a:t>
              </a:r>
              <a:br>
                <a:rPr lang="en-GB" dirty="0" smtClean="0"/>
              </a:br>
              <a:r>
                <a:rPr lang="en-GB" dirty="0" smtClean="0"/>
                <a:t>(interpolation)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0909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/>
      <p:bldP spid="22" grpId="0"/>
      <p:bldP spid="23" grpId="0"/>
      <p:bldP spid="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ICCAD 2009: Reduce and substitute</a:t>
            </a: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62857C-742B-40BA-8732-CA95CF45D9CA}" type="datetime1">
              <a:rPr lang="en-US" altLang="en-US" smtClean="0"/>
              <a:t>4/1/2019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2119397"/>
                  </p:ext>
                </p:extLst>
              </p:nvPr>
            </p:nvGraphicFramePr>
            <p:xfrm>
              <a:off x="615567" y="2454275"/>
              <a:ext cx="2362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45231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716969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𝒙𝒚𝒛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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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2119397"/>
                  </p:ext>
                </p:extLst>
              </p:nvPr>
            </p:nvGraphicFramePr>
            <p:xfrm>
              <a:off x="615567" y="2454275"/>
              <a:ext cx="23622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45231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1716969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43" t="-1639" r="-270755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809" t="-1639" r="-1413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43" t="-101639" r="-270755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809" t="-101639" r="-1413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43" t="-201639" r="-270755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809" t="-201639" r="-1413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43" t="-301639" r="-270755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809" t="-301639" r="-1413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43" t="-401639" r="-270755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7809" t="-401639" r="-1413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336776" y="1038880"/>
                <a:ext cx="8771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𝒛𝒚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776" y="1038880"/>
                <a:ext cx="87716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0" name="Table 6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1357597"/>
                  </p:ext>
                </p:extLst>
              </p:nvPr>
            </p:nvGraphicFramePr>
            <p:xfrm>
              <a:off x="5568567" y="4086225"/>
              <a:ext cx="1295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34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𝒙𝒚𝒛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0" name="Table 6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41357597"/>
                  </p:ext>
                </p:extLst>
              </p:nvPr>
            </p:nvGraphicFramePr>
            <p:xfrm>
              <a:off x="5568567" y="4086225"/>
              <a:ext cx="1295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34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36" t="-1639" r="-147727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1200" t="-1639" r="-4000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36" t="-101639" r="-147727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1200" t="-101639" r="-4000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36" t="-201639" r="-147727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1200" t="-201639" r="-400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36" t="-301639" r="-147727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1200" t="-301639" r="-400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136" t="-401639" r="-14772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1200" t="-401639" r="-400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189160" y="4498376"/>
                <a:ext cx="1345240" cy="10298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US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160" y="4498376"/>
                <a:ext cx="1345240" cy="1029897"/>
              </a:xfrm>
              <a:prstGeom prst="rect">
                <a:avLst/>
              </a:prstGeom>
              <a:blipFill>
                <a:blip r:embed="rId5"/>
                <a:stretch>
                  <a:fillRect r="-239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Table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3802058"/>
                  </p:ext>
                </p:extLst>
              </p:nvPr>
            </p:nvGraphicFramePr>
            <p:xfrm>
              <a:off x="5568567" y="838200"/>
              <a:ext cx="1295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34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𝒙𝒚𝒛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rgbClr val="00206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𝟎𝟏𝟎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𝟎𝟏𝟏</m:t>
                                </m:r>
                              </m:oMath>
                            </m:oMathPara>
                          </a14:m>
                          <a:endParaRPr 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Table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3802058"/>
                  </p:ext>
                </p:extLst>
              </p:nvPr>
            </p:nvGraphicFramePr>
            <p:xfrm>
              <a:off x="5568567" y="838200"/>
              <a:ext cx="12954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33400">
                      <a:extLst>
                        <a:ext uri="{9D8B030D-6E8A-4147-A177-3AD203B41FA5}">
                          <a16:colId xmlns:a16="http://schemas.microsoft.com/office/drawing/2014/main" val="756093733"/>
                        </a:ext>
                      </a:extLst>
                    </a:gridCol>
                    <a:gridCol w="762000">
                      <a:extLst>
                        <a:ext uri="{9D8B030D-6E8A-4147-A177-3AD203B41FA5}">
                          <a16:colId xmlns:a16="http://schemas.microsoft.com/office/drawing/2014/main" val="56405677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36" t="-1639" r="-147727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71200" t="-1639" r="-4000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357489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36" t="-101639" r="-147727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71200" t="-101639" r="-4000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0209337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36" t="-201639" r="-147727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71200" t="-201639" r="-4000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217238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36" t="-301639" r="-147727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71200" t="-301639" r="-4000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83285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136" t="-401639" r="-14772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71200" t="-401639" r="-4000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22421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066559" y="1219537"/>
                <a:ext cx="1433021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US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20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⇔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559" y="1219537"/>
                <a:ext cx="1433021" cy="1015663"/>
              </a:xfrm>
              <a:prstGeom prst="rect">
                <a:avLst/>
              </a:prstGeom>
              <a:blipFill>
                <a:blip r:embed="rId7"/>
                <a:stretch>
                  <a:fillRect r="-4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Bent Arrow 7"/>
          <p:cNvSpPr/>
          <p:nvPr/>
        </p:nvSpPr>
        <p:spPr>
          <a:xfrm>
            <a:off x="2139567" y="1562100"/>
            <a:ext cx="3124200" cy="749300"/>
          </a:xfrm>
          <a:prstGeom prst="bent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Bent Arrow 29"/>
          <p:cNvSpPr/>
          <p:nvPr/>
        </p:nvSpPr>
        <p:spPr>
          <a:xfrm flipV="1">
            <a:off x="2139567" y="4457700"/>
            <a:ext cx="3124200" cy="749300"/>
          </a:xfrm>
          <a:prstGeom prst="bentArrow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319804" y="4455180"/>
                <a:ext cx="8980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∃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𝒙𝒚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9804" y="4455180"/>
                <a:ext cx="898003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424366" y="2959526"/>
            <a:ext cx="35838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The final result depends on</a:t>
            </a:r>
            <a:br>
              <a:rPr lang="en-GB" sz="2400" dirty="0" smtClean="0"/>
            </a:br>
            <a:r>
              <a:rPr lang="en-GB" sz="2400" dirty="0" smtClean="0"/>
              <a:t>the order of the reductions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5638800"/>
                <a:ext cx="5435142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400" dirty="0" smtClean="0"/>
                  <a:t> abstractions: using AIGs</a:t>
                </a:r>
              </a:p>
              <a:p>
                <a:r>
                  <a:rPr lang="en-US" sz="2400" dirty="0" smtClean="0"/>
                  <a:t>ISF minimization: using Craig interpolation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638800"/>
                <a:ext cx="5435142" cy="830997"/>
              </a:xfrm>
              <a:prstGeom prst="rect">
                <a:avLst/>
              </a:prstGeom>
              <a:blipFill>
                <a:blip r:embed="rId9"/>
                <a:stretch>
                  <a:fillRect l="-1682" t="-5882" r="-448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220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16"/>
          <p:cNvGrpSpPr>
            <a:grpSpLocks/>
          </p:cNvGrpSpPr>
          <p:nvPr/>
        </p:nvGrpSpPr>
        <p:grpSpPr bwMode="auto">
          <a:xfrm>
            <a:off x="2700338" y="1557338"/>
            <a:ext cx="1296987" cy="3671887"/>
            <a:chOff x="1957" y="935"/>
            <a:chExt cx="817" cy="2313"/>
          </a:xfrm>
        </p:grpSpPr>
        <p:sp>
          <p:nvSpPr>
            <p:cNvPr id="567308" name="Text Box 12"/>
            <p:cNvSpPr txBox="1">
              <a:spLocks noChangeArrowheads="1"/>
            </p:cNvSpPr>
            <p:nvPr/>
          </p:nvSpPr>
          <p:spPr bwMode="auto">
            <a:xfrm>
              <a:off x="2064" y="1026"/>
              <a:ext cx="601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5400" b="1" dirty="0">
                  <a:latin typeface="Arial" charset="0"/>
                </a:rPr>
                <a:t>00</a:t>
              </a:r>
            </a:p>
            <a:p>
              <a:pPr eaLnBrk="1" hangingPunct="1">
                <a:defRPr/>
              </a:pPr>
              <a:r>
                <a:rPr lang="en-US" altLang="en-US" sz="5400" b="1" dirty="0">
                  <a:latin typeface="Arial" charset="0"/>
                </a:rPr>
                <a:t>01</a:t>
              </a:r>
            </a:p>
            <a:p>
              <a:pPr eaLnBrk="1" hangingPunct="1">
                <a:defRPr/>
              </a:pPr>
              <a:r>
                <a:rPr lang="en-US" altLang="en-US" sz="5400" b="1" dirty="0">
                  <a:latin typeface="Arial" charset="0"/>
                </a:rPr>
                <a:t>10</a:t>
              </a:r>
            </a:p>
            <a:p>
              <a:pPr eaLnBrk="1" hangingPunct="1">
                <a:defRPr/>
              </a:pPr>
              <a:r>
                <a:rPr lang="en-US" altLang="en-US" sz="5400" b="1" dirty="0">
                  <a:latin typeface="Arial" charset="0"/>
                </a:rPr>
                <a:t>11</a:t>
              </a:r>
            </a:p>
          </p:txBody>
        </p:sp>
        <p:sp>
          <p:nvSpPr>
            <p:cNvPr id="33812" name="AutoShape 15"/>
            <p:cNvSpPr>
              <a:spLocks noChangeArrowheads="1"/>
            </p:cNvSpPr>
            <p:nvPr/>
          </p:nvSpPr>
          <p:spPr bwMode="auto">
            <a:xfrm>
              <a:off x="1957" y="935"/>
              <a:ext cx="817" cy="231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33795" name="Group 17"/>
          <p:cNvGrpSpPr>
            <a:grpSpLocks/>
          </p:cNvGrpSpPr>
          <p:nvPr/>
        </p:nvGrpSpPr>
        <p:grpSpPr bwMode="auto">
          <a:xfrm>
            <a:off x="5532438" y="1557338"/>
            <a:ext cx="1296987" cy="3671887"/>
            <a:chOff x="1957" y="935"/>
            <a:chExt cx="817" cy="2313"/>
          </a:xfrm>
        </p:grpSpPr>
        <p:sp>
          <p:nvSpPr>
            <p:cNvPr id="567314" name="Text Box 18"/>
            <p:cNvSpPr txBox="1">
              <a:spLocks noChangeArrowheads="1"/>
            </p:cNvSpPr>
            <p:nvPr/>
          </p:nvSpPr>
          <p:spPr bwMode="auto">
            <a:xfrm>
              <a:off x="2064" y="1026"/>
              <a:ext cx="601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5400" b="1" dirty="0">
                  <a:latin typeface="Arial" charset="0"/>
                </a:rPr>
                <a:t>00</a:t>
              </a:r>
            </a:p>
            <a:p>
              <a:pPr eaLnBrk="1" hangingPunct="1">
                <a:defRPr/>
              </a:pPr>
              <a:r>
                <a:rPr lang="en-US" altLang="en-US" sz="5400" b="1" dirty="0">
                  <a:latin typeface="Arial" charset="0"/>
                </a:rPr>
                <a:t>01</a:t>
              </a:r>
            </a:p>
            <a:p>
              <a:pPr eaLnBrk="1" hangingPunct="1">
                <a:defRPr/>
              </a:pPr>
              <a:r>
                <a:rPr lang="en-US" altLang="en-US" sz="5400" b="1" dirty="0">
                  <a:latin typeface="Arial" charset="0"/>
                </a:rPr>
                <a:t>10</a:t>
              </a:r>
            </a:p>
            <a:p>
              <a:pPr eaLnBrk="1" hangingPunct="1">
                <a:defRPr/>
              </a:pPr>
              <a:r>
                <a:rPr lang="en-US" altLang="en-US" sz="5400" b="1" dirty="0">
                  <a:latin typeface="Arial" charset="0"/>
                </a:rPr>
                <a:t>11</a:t>
              </a:r>
            </a:p>
          </p:txBody>
        </p:sp>
        <p:sp>
          <p:nvSpPr>
            <p:cNvPr id="33810" name="AutoShape 19"/>
            <p:cNvSpPr>
              <a:spLocks noChangeArrowheads="1"/>
            </p:cNvSpPr>
            <p:nvPr/>
          </p:nvSpPr>
          <p:spPr bwMode="auto">
            <a:xfrm>
              <a:off x="1957" y="935"/>
              <a:ext cx="817" cy="231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33796" name="Line 20"/>
          <p:cNvSpPr>
            <a:spLocks noChangeShapeType="1"/>
          </p:cNvSpPr>
          <p:nvPr/>
        </p:nvSpPr>
        <p:spPr bwMode="auto">
          <a:xfrm>
            <a:off x="3870325" y="2206625"/>
            <a:ext cx="1800225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Line 21"/>
          <p:cNvSpPr>
            <a:spLocks noChangeShapeType="1"/>
          </p:cNvSpPr>
          <p:nvPr/>
        </p:nvSpPr>
        <p:spPr bwMode="auto">
          <a:xfrm>
            <a:off x="3805238" y="2997200"/>
            <a:ext cx="1873250" cy="7921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7318" name="Line 22"/>
          <p:cNvSpPr>
            <a:spLocks noChangeShapeType="1"/>
          </p:cNvSpPr>
          <p:nvPr/>
        </p:nvSpPr>
        <p:spPr bwMode="auto">
          <a:xfrm>
            <a:off x="3805238" y="2997200"/>
            <a:ext cx="1944687" cy="165735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23"/>
          <p:cNvSpPr>
            <a:spLocks noChangeShapeType="1"/>
          </p:cNvSpPr>
          <p:nvPr/>
        </p:nvSpPr>
        <p:spPr bwMode="auto">
          <a:xfrm flipV="1">
            <a:off x="3805238" y="2997200"/>
            <a:ext cx="1873250" cy="7921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7320" name="Line 24"/>
          <p:cNvSpPr>
            <a:spLocks noChangeShapeType="1"/>
          </p:cNvSpPr>
          <p:nvPr/>
        </p:nvSpPr>
        <p:spPr bwMode="auto">
          <a:xfrm>
            <a:off x="3797300" y="3773488"/>
            <a:ext cx="1944688" cy="8651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7321" name="Line 25"/>
          <p:cNvSpPr>
            <a:spLocks noChangeShapeType="1"/>
          </p:cNvSpPr>
          <p:nvPr/>
        </p:nvSpPr>
        <p:spPr bwMode="auto">
          <a:xfrm flipV="1">
            <a:off x="3805238" y="2997200"/>
            <a:ext cx="1873250" cy="15843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Line 26"/>
          <p:cNvSpPr>
            <a:spLocks noChangeShapeType="1"/>
          </p:cNvSpPr>
          <p:nvPr/>
        </p:nvSpPr>
        <p:spPr bwMode="auto">
          <a:xfrm flipV="1">
            <a:off x="3805238" y="3789363"/>
            <a:ext cx="1873250" cy="7921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7323" name="Text Box 27"/>
          <p:cNvSpPr txBox="1">
            <a:spLocks noChangeArrowheads="1"/>
          </p:cNvSpPr>
          <p:nvPr/>
        </p:nvSpPr>
        <p:spPr bwMode="auto">
          <a:xfrm>
            <a:off x="2897188" y="795338"/>
            <a:ext cx="8826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400" i="1" dirty="0">
                <a:latin typeface="Times New Roman" panose="02020603050405020304" pitchFamily="18" charset="0"/>
              </a:rPr>
              <a:t>a b</a:t>
            </a:r>
          </a:p>
        </p:txBody>
      </p:sp>
      <p:sp>
        <p:nvSpPr>
          <p:cNvPr id="567324" name="Text Box 28"/>
          <p:cNvSpPr txBox="1">
            <a:spLocks noChangeArrowheads="1"/>
          </p:cNvSpPr>
          <p:nvPr/>
        </p:nvSpPr>
        <p:spPr bwMode="auto">
          <a:xfrm>
            <a:off x="5774958" y="692150"/>
            <a:ext cx="8258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400" i="1" dirty="0">
                <a:latin typeface="Times New Roman" panose="02020603050405020304" pitchFamily="18" charset="0"/>
              </a:rPr>
              <a:t>x</a:t>
            </a:r>
            <a:r>
              <a:rPr lang="en-US" altLang="en-US" sz="4400" i="1" dirty="0" smtClean="0">
                <a:latin typeface="Times New Roman" panose="02020603050405020304" pitchFamily="18" charset="0"/>
              </a:rPr>
              <a:t> y</a:t>
            </a:r>
            <a:endParaRPr lang="en-US" altLang="en-US" sz="4400" i="1" dirty="0">
              <a:latin typeface="Times New Roman" panose="02020603050405020304" pitchFamily="18" charset="0"/>
            </a:endParaRPr>
          </a:p>
        </p:txBody>
      </p:sp>
      <p:sp>
        <p:nvSpPr>
          <p:cNvPr id="567325" name="Text Box 29"/>
          <p:cNvSpPr txBox="1">
            <a:spLocks noChangeArrowheads="1"/>
          </p:cNvSpPr>
          <p:nvPr/>
        </p:nvSpPr>
        <p:spPr bwMode="auto">
          <a:xfrm>
            <a:off x="2771775" y="5564188"/>
            <a:ext cx="39560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400" i="1" dirty="0">
                <a:latin typeface="Times New Roman" panose="02020603050405020304" pitchFamily="18" charset="0"/>
              </a:rPr>
              <a:t>Boolean relation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2D99DE-7FFB-4162-A7AA-147F28CB6130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94021-8670-4887-A34A-A89B4ACE6B70}" type="slidenum">
              <a:rPr lang="en-US" altLang="en-US" smtClean="0"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9064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67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67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67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67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67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67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501" name="Rectangle 61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  <a:sym typeface="Symbol" panose="05050102010706020507" pitchFamily="18" charset="2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 dirty="0">
              <a:effectLst/>
              <a:sym typeface="Symbol" panose="05050102010706020507" pitchFamily="18" charset="2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445444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445446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10251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445448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10253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10254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445451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10</a:t>
            </a:r>
            <a:endParaRPr lang="en-US" altLang="en-US" sz="2400" b="1">
              <a:effectLst/>
            </a:endParaRPr>
          </a:p>
        </p:txBody>
      </p:sp>
      <p:sp>
        <p:nvSpPr>
          <p:cNvPr id="10256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257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258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grpSp>
        <p:nvGrpSpPr>
          <p:cNvPr id="10259" name="Group 16"/>
          <p:cNvGrpSpPr>
            <a:grpSpLocks/>
          </p:cNvGrpSpPr>
          <p:nvPr/>
        </p:nvGrpSpPr>
        <p:grpSpPr bwMode="auto">
          <a:xfrm>
            <a:off x="7053263" y="2513013"/>
            <a:ext cx="1503362" cy="1762125"/>
            <a:chOff x="4156" y="1583"/>
            <a:chExt cx="947" cy="1110"/>
          </a:xfrm>
        </p:grpSpPr>
        <p:sp>
          <p:nvSpPr>
            <p:cNvPr id="10292" name="Rectangle 17"/>
            <p:cNvSpPr>
              <a:spLocks noChangeArrowheads="1"/>
            </p:cNvSpPr>
            <p:nvPr/>
          </p:nvSpPr>
          <p:spPr bwMode="auto">
            <a:xfrm>
              <a:off x="4300" y="1583"/>
              <a:ext cx="480" cy="1008"/>
            </a:xfrm>
            <a:prstGeom prst="rect">
              <a:avLst/>
            </a:prstGeom>
            <a:noFill/>
            <a:ln w="25400" cap="sq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0293" name="Text Box 18"/>
            <p:cNvSpPr txBox="1">
              <a:spLocks noChangeArrowheads="1"/>
            </p:cNvSpPr>
            <p:nvPr/>
          </p:nvSpPr>
          <p:spPr bwMode="auto">
            <a:xfrm>
              <a:off x="4945" y="1927"/>
              <a:ext cx="1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f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0294" name="Text Box 19"/>
            <p:cNvSpPr txBox="1">
              <a:spLocks noChangeArrowheads="1"/>
            </p:cNvSpPr>
            <p:nvPr/>
          </p:nvSpPr>
          <p:spPr bwMode="auto">
            <a:xfrm>
              <a:off x="4300" y="1711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x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0295" name="Line 20"/>
            <p:cNvSpPr>
              <a:spLocks noChangeShapeType="1"/>
            </p:cNvSpPr>
            <p:nvPr/>
          </p:nvSpPr>
          <p:spPr bwMode="auto">
            <a:xfrm>
              <a:off x="4300" y="1583"/>
              <a:ext cx="480" cy="48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0296" name="Line 21"/>
            <p:cNvSpPr>
              <a:spLocks noChangeShapeType="1"/>
            </p:cNvSpPr>
            <p:nvPr/>
          </p:nvSpPr>
          <p:spPr bwMode="auto">
            <a:xfrm flipV="1">
              <a:off x="4300" y="2063"/>
              <a:ext cx="480" cy="528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0297" name="Text Box 22"/>
            <p:cNvSpPr txBox="1">
              <a:spLocks noChangeArrowheads="1"/>
            </p:cNvSpPr>
            <p:nvPr/>
          </p:nvSpPr>
          <p:spPr bwMode="auto">
            <a:xfrm>
              <a:off x="4316" y="2159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y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0298" name="Text Box 23"/>
            <p:cNvSpPr txBox="1">
              <a:spLocks noChangeArrowheads="1"/>
            </p:cNvSpPr>
            <p:nvPr/>
          </p:nvSpPr>
          <p:spPr bwMode="auto">
            <a:xfrm>
              <a:off x="4468" y="2391"/>
              <a:ext cx="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cap="sq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s-ES" altLang="en-US" sz="1800">
                  <a:latin typeface="Arial" panose="020B0604020202020204" pitchFamily="34" charset="0"/>
                </a:rPr>
                <a:t>z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0299" name="Line 24"/>
            <p:cNvSpPr>
              <a:spLocks noChangeShapeType="1"/>
            </p:cNvSpPr>
            <p:nvPr/>
          </p:nvSpPr>
          <p:spPr bwMode="auto">
            <a:xfrm>
              <a:off x="4558" y="2597"/>
              <a:ext cx="0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0300" name="Line 25"/>
            <p:cNvSpPr>
              <a:spLocks noChangeShapeType="1"/>
            </p:cNvSpPr>
            <p:nvPr/>
          </p:nvSpPr>
          <p:spPr bwMode="auto">
            <a:xfrm flipH="1">
              <a:off x="4156" y="2308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1" name="Line 26"/>
            <p:cNvSpPr>
              <a:spLocks noChangeShapeType="1"/>
            </p:cNvSpPr>
            <p:nvPr/>
          </p:nvSpPr>
          <p:spPr bwMode="auto">
            <a:xfrm flipH="1">
              <a:off x="4156" y="1855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Line 27"/>
            <p:cNvSpPr>
              <a:spLocks noChangeShapeType="1"/>
            </p:cNvSpPr>
            <p:nvPr/>
          </p:nvSpPr>
          <p:spPr bwMode="auto">
            <a:xfrm flipH="1">
              <a:off x="4785" y="2070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60" name="Group 28"/>
          <p:cNvGrpSpPr>
            <a:grpSpLocks/>
          </p:cNvGrpSpPr>
          <p:nvPr/>
        </p:nvGrpSpPr>
        <p:grpSpPr bwMode="auto">
          <a:xfrm>
            <a:off x="5530850" y="2492375"/>
            <a:ext cx="1516063" cy="730250"/>
            <a:chOff x="3197" y="1570"/>
            <a:chExt cx="955" cy="460"/>
          </a:xfrm>
        </p:grpSpPr>
        <p:sp>
          <p:nvSpPr>
            <p:cNvPr id="10290" name="Cloud"/>
            <p:cNvSpPr>
              <a:spLocks noChangeAspect="1" noEditPoints="1" noChangeArrowheads="1"/>
            </p:cNvSpPr>
            <p:nvPr/>
          </p:nvSpPr>
          <p:spPr bwMode="auto">
            <a:xfrm>
              <a:off x="3197" y="1577"/>
              <a:ext cx="955" cy="45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86 w 21600"/>
                <a:gd name="T13" fmla="*/ 3242 h 21600"/>
                <a:gd name="T14" fmla="*/ 17076 w 21600"/>
                <a:gd name="T15" fmla="*/ 1735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49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70" name="Text Box 30"/>
            <p:cNvSpPr txBox="1">
              <a:spLocks noChangeArrowheads="1"/>
            </p:cNvSpPr>
            <p:nvPr/>
          </p:nvSpPr>
          <p:spPr bwMode="auto">
            <a:xfrm>
              <a:off x="3524" y="1570"/>
              <a:ext cx="3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4000" b="1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?</a:t>
              </a:r>
              <a:endParaRPr lang="en-US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10261" name="Group 31"/>
          <p:cNvGrpSpPr>
            <a:grpSpLocks/>
          </p:cNvGrpSpPr>
          <p:nvPr/>
        </p:nvGrpSpPr>
        <p:grpSpPr bwMode="auto">
          <a:xfrm>
            <a:off x="5978525" y="3224213"/>
            <a:ext cx="1084263" cy="936625"/>
            <a:chOff x="3479" y="2031"/>
            <a:chExt cx="683" cy="590"/>
          </a:xfrm>
        </p:grpSpPr>
        <p:sp>
          <p:nvSpPr>
            <p:cNvPr id="10288" name="Cloud"/>
            <p:cNvSpPr>
              <a:spLocks noChangeAspect="1" noEditPoints="1" noChangeArrowheads="1"/>
            </p:cNvSpPr>
            <p:nvPr/>
          </p:nvSpPr>
          <p:spPr bwMode="auto">
            <a:xfrm>
              <a:off x="3479" y="2031"/>
              <a:ext cx="683" cy="59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3 w 21600"/>
                <a:gd name="T13" fmla="*/ 3258 h 21600"/>
                <a:gd name="T14" fmla="*/ 17078 w 21600"/>
                <a:gd name="T15" fmla="*/ 1735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49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73" name="Text Box 33"/>
            <p:cNvSpPr txBox="1">
              <a:spLocks noChangeArrowheads="1"/>
            </p:cNvSpPr>
            <p:nvPr/>
          </p:nvSpPr>
          <p:spPr bwMode="auto">
            <a:xfrm>
              <a:off x="3651" y="2093"/>
              <a:ext cx="3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4000" b="1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?</a:t>
              </a:r>
              <a:endParaRPr lang="en-US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10262" name="Group 34"/>
          <p:cNvGrpSpPr>
            <a:grpSpLocks/>
          </p:cNvGrpSpPr>
          <p:nvPr/>
        </p:nvGrpSpPr>
        <p:grpSpPr bwMode="auto">
          <a:xfrm>
            <a:off x="7115175" y="4240213"/>
            <a:ext cx="1084263" cy="1152525"/>
            <a:chOff x="4195" y="2671"/>
            <a:chExt cx="683" cy="726"/>
          </a:xfrm>
        </p:grpSpPr>
        <p:sp>
          <p:nvSpPr>
            <p:cNvPr id="10286" name="Cloud"/>
            <p:cNvSpPr>
              <a:spLocks noChangeAspect="1" noEditPoints="1" noChangeArrowheads="1"/>
            </p:cNvSpPr>
            <p:nvPr/>
          </p:nvSpPr>
          <p:spPr bwMode="auto">
            <a:xfrm>
              <a:off x="4195" y="2671"/>
              <a:ext cx="683" cy="72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3 w 21600"/>
                <a:gd name="T13" fmla="*/ 3273 h 21600"/>
                <a:gd name="T14" fmla="*/ 17078 w 21600"/>
                <a:gd name="T15" fmla="*/ 1734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0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49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299"/>
                    <a:pt x="6247" y="20299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6"/>
                    <a:pt x="11036" y="21596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6"/>
                    <a:pt x="15802" y="18946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0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0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50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2" y="6774"/>
                    <a:pt x="1922" y="6981"/>
                    <a:pt x="1942" y="7186"/>
                  </a:cubicBezTo>
                  <a:lnTo>
                    <a:pt x="1949" y="7180"/>
                  </a:ln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09"/>
                    <a:pt x="2172" y="13109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45476" name="Text Box 36"/>
            <p:cNvSpPr txBox="1">
              <a:spLocks noChangeArrowheads="1"/>
            </p:cNvSpPr>
            <p:nvPr/>
          </p:nvSpPr>
          <p:spPr bwMode="auto">
            <a:xfrm>
              <a:off x="4377" y="2774"/>
              <a:ext cx="31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4000" b="1">
                  <a:solidFill>
                    <a:srgbClr val="66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?</a:t>
              </a:r>
              <a:endParaRPr lang="en-US" altLang="en-US" sz="4000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10263" name="Line 38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0264" name="Rectangle 39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grpSp>
        <p:nvGrpSpPr>
          <p:cNvPr id="10265" name="Group 58"/>
          <p:cNvGrpSpPr>
            <a:grpSpLocks/>
          </p:cNvGrpSpPr>
          <p:nvPr/>
        </p:nvGrpSpPr>
        <p:grpSpPr bwMode="auto">
          <a:xfrm>
            <a:off x="4764088" y="2205038"/>
            <a:ext cx="889000" cy="1208087"/>
            <a:chOff x="3001" y="1389"/>
            <a:chExt cx="560" cy="761"/>
          </a:xfrm>
        </p:grpSpPr>
        <p:sp>
          <p:nvSpPr>
            <p:cNvPr id="10280" name="Line 40"/>
            <p:cNvSpPr>
              <a:spLocks noChangeShapeType="1"/>
            </p:cNvSpPr>
            <p:nvPr/>
          </p:nvSpPr>
          <p:spPr bwMode="auto">
            <a:xfrm>
              <a:off x="3198" y="1570"/>
              <a:ext cx="363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1" name="Line 41"/>
            <p:cNvSpPr>
              <a:spLocks noChangeShapeType="1"/>
            </p:cNvSpPr>
            <p:nvPr/>
          </p:nvSpPr>
          <p:spPr bwMode="auto">
            <a:xfrm>
              <a:off x="3198" y="1797"/>
              <a:ext cx="31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2" name="Line 42"/>
            <p:cNvSpPr>
              <a:spLocks noChangeShapeType="1"/>
            </p:cNvSpPr>
            <p:nvPr/>
          </p:nvSpPr>
          <p:spPr bwMode="auto">
            <a:xfrm flipV="1">
              <a:off x="3198" y="1888"/>
              <a:ext cx="317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3" name="Text Box 43"/>
            <p:cNvSpPr txBox="1">
              <a:spLocks noChangeArrowheads="1"/>
            </p:cNvSpPr>
            <p:nvPr/>
          </p:nvSpPr>
          <p:spPr bwMode="auto">
            <a:xfrm>
              <a:off x="3016" y="1389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0284" name="Text Box 44"/>
            <p:cNvSpPr txBox="1">
              <a:spLocks noChangeArrowheads="1"/>
            </p:cNvSpPr>
            <p:nvPr/>
          </p:nvSpPr>
          <p:spPr bwMode="auto">
            <a:xfrm>
              <a:off x="3001" y="161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0285" name="Text Box 45"/>
            <p:cNvSpPr txBox="1">
              <a:spLocks noChangeArrowheads="1"/>
            </p:cNvSpPr>
            <p:nvPr/>
          </p:nvSpPr>
          <p:spPr bwMode="auto">
            <a:xfrm>
              <a:off x="3001" y="1862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c</a:t>
              </a:r>
            </a:p>
          </p:txBody>
        </p:sp>
      </p:grpSp>
      <p:sp>
        <p:nvSpPr>
          <p:cNvPr id="10266" name="Text Box 49"/>
          <p:cNvSpPr txBox="1">
            <a:spLocks noChangeArrowheads="1"/>
          </p:cNvSpPr>
          <p:nvPr/>
        </p:nvSpPr>
        <p:spPr bwMode="auto">
          <a:xfrm>
            <a:off x="5099050" y="33734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a</a:t>
            </a:r>
          </a:p>
        </p:txBody>
      </p:sp>
      <p:grpSp>
        <p:nvGrpSpPr>
          <p:cNvPr id="10267" name="Group 59"/>
          <p:cNvGrpSpPr>
            <a:grpSpLocks/>
          </p:cNvGrpSpPr>
          <p:nvPr/>
        </p:nvGrpSpPr>
        <p:grpSpPr bwMode="auto">
          <a:xfrm>
            <a:off x="5108575" y="3644900"/>
            <a:ext cx="1047750" cy="889000"/>
            <a:chOff x="3218" y="2296"/>
            <a:chExt cx="660" cy="560"/>
          </a:xfrm>
        </p:grpSpPr>
        <p:sp>
          <p:nvSpPr>
            <p:cNvPr id="10275" name="Line 46"/>
            <p:cNvSpPr>
              <a:spLocks noChangeShapeType="1"/>
            </p:cNvSpPr>
            <p:nvPr/>
          </p:nvSpPr>
          <p:spPr bwMode="auto">
            <a:xfrm>
              <a:off x="3424" y="2296"/>
              <a:ext cx="36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Line 47"/>
            <p:cNvSpPr>
              <a:spLocks noChangeShapeType="1"/>
            </p:cNvSpPr>
            <p:nvPr/>
          </p:nvSpPr>
          <p:spPr bwMode="auto">
            <a:xfrm flipV="1">
              <a:off x="3424" y="2432"/>
              <a:ext cx="363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7" name="Line 48"/>
            <p:cNvSpPr>
              <a:spLocks noChangeShapeType="1"/>
            </p:cNvSpPr>
            <p:nvPr/>
          </p:nvSpPr>
          <p:spPr bwMode="auto">
            <a:xfrm flipV="1">
              <a:off x="3515" y="2523"/>
              <a:ext cx="363" cy="1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8" name="Text Box 50"/>
            <p:cNvSpPr txBox="1">
              <a:spLocks noChangeArrowheads="1"/>
            </p:cNvSpPr>
            <p:nvPr/>
          </p:nvSpPr>
          <p:spPr bwMode="auto">
            <a:xfrm>
              <a:off x="3218" y="235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0279" name="Text Box 51"/>
            <p:cNvSpPr txBox="1">
              <a:spLocks noChangeArrowheads="1"/>
            </p:cNvSpPr>
            <p:nvPr/>
          </p:nvSpPr>
          <p:spPr bwMode="auto">
            <a:xfrm>
              <a:off x="3314" y="2568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c</a:t>
              </a:r>
            </a:p>
          </p:txBody>
        </p:sp>
      </p:grpSp>
      <p:grpSp>
        <p:nvGrpSpPr>
          <p:cNvPr id="10268" name="Group 60"/>
          <p:cNvGrpSpPr>
            <a:grpSpLocks/>
          </p:cNvGrpSpPr>
          <p:nvPr/>
        </p:nvGrpSpPr>
        <p:grpSpPr bwMode="auto">
          <a:xfrm>
            <a:off x="6659563" y="5229225"/>
            <a:ext cx="1368425" cy="1009650"/>
            <a:chOff x="4195" y="3294"/>
            <a:chExt cx="862" cy="636"/>
          </a:xfrm>
        </p:grpSpPr>
        <p:sp>
          <p:nvSpPr>
            <p:cNvPr id="10269" name="Line 52"/>
            <p:cNvSpPr>
              <a:spLocks noChangeShapeType="1"/>
            </p:cNvSpPr>
            <p:nvPr/>
          </p:nvSpPr>
          <p:spPr bwMode="auto">
            <a:xfrm flipV="1">
              <a:off x="4377" y="3294"/>
              <a:ext cx="227" cy="27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Line 53"/>
            <p:cNvSpPr>
              <a:spLocks noChangeShapeType="1"/>
            </p:cNvSpPr>
            <p:nvPr/>
          </p:nvSpPr>
          <p:spPr bwMode="auto">
            <a:xfrm flipV="1">
              <a:off x="4649" y="3339"/>
              <a:ext cx="91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Line 54"/>
            <p:cNvSpPr>
              <a:spLocks noChangeShapeType="1"/>
            </p:cNvSpPr>
            <p:nvPr/>
          </p:nvSpPr>
          <p:spPr bwMode="auto">
            <a:xfrm flipH="1" flipV="1">
              <a:off x="4876" y="3385"/>
              <a:ext cx="91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Text Box 55"/>
            <p:cNvSpPr txBox="1">
              <a:spLocks noChangeArrowheads="1"/>
            </p:cNvSpPr>
            <p:nvPr/>
          </p:nvSpPr>
          <p:spPr bwMode="auto">
            <a:xfrm>
              <a:off x="4513" y="364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10273" name="Text Box 56"/>
            <p:cNvSpPr txBox="1">
              <a:spLocks noChangeArrowheads="1"/>
            </p:cNvSpPr>
            <p:nvPr/>
          </p:nvSpPr>
          <p:spPr bwMode="auto">
            <a:xfrm>
              <a:off x="4856" y="3641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10274" name="Text Box 57"/>
            <p:cNvSpPr txBox="1">
              <a:spLocks noChangeArrowheads="1"/>
            </p:cNvSpPr>
            <p:nvPr/>
          </p:nvSpPr>
          <p:spPr bwMode="auto">
            <a:xfrm>
              <a:off x="4195" y="3475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i="1">
                  <a:latin typeface="Times New Roman" panose="02020603050405020304" pitchFamily="18" charset="0"/>
                </a:rPr>
                <a:t>a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6021EF-613F-4D58-A31F-E9E777DD6BD9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144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3" name="AutoShape 5"/>
          <p:cNvSpPr>
            <a:spLocks noChangeArrowheads="1"/>
          </p:cNvSpPr>
          <p:nvPr/>
        </p:nvSpPr>
        <p:spPr bwMode="auto">
          <a:xfrm>
            <a:off x="4070346" y="44450"/>
            <a:ext cx="431799" cy="1016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latin typeface="Times New Roman" panose="02020603050405020304" pitchFamily="18" charset="0"/>
              </a:rPr>
              <a:t>01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latin typeface="Times New Roman" panose="02020603050405020304" pitchFamily="18" charset="0"/>
              </a:rPr>
              <a:t>11</a:t>
            </a:r>
            <a:endParaRPr lang="en-US" altLang="en-US" sz="1600" b="1" dirty="0">
              <a:latin typeface="Times New Roman" panose="02020603050405020304" pitchFamily="18" charset="0"/>
            </a:endParaRPr>
          </a:p>
        </p:txBody>
      </p:sp>
      <p:sp>
        <p:nvSpPr>
          <p:cNvPr id="565254" name="AutoShape 6"/>
          <p:cNvSpPr>
            <a:spLocks noChangeArrowheads="1"/>
          </p:cNvSpPr>
          <p:nvPr/>
        </p:nvSpPr>
        <p:spPr bwMode="auto">
          <a:xfrm>
            <a:off x="4649783" y="47625"/>
            <a:ext cx="431799" cy="10160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>
                <a:latin typeface="Times New Roman" panose="02020603050405020304" pitchFamily="18" charset="0"/>
              </a:rPr>
              <a:t>01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>
                <a:latin typeface="Times New Roman" panose="02020603050405020304" pitchFamily="18" charset="0"/>
              </a:rPr>
              <a:t>11</a:t>
            </a:r>
            <a:endParaRPr lang="en-US" altLang="en-US" sz="1600" b="1">
              <a:latin typeface="Times New Roman" panose="02020603050405020304" pitchFamily="18" charset="0"/>
            </a:endParaRPr>
          </a:p>
        </p:txBody>
      </p:sp>
      <p:sp>
        <p:nvSpPr>
          <p:cNvPr id="35848" name="Line 7"/>
          <p:cNvSpPr>
            <a:spLocks noChangeShapeType="1"/>
          </p:cNvSpPr>
          <p:nvPr/>
        </p:nvSpPr>
        <p:spPr bwMode="auto">
          <a:xfrm>
            <a:off x="4432295" y="211138"/>
            <a:ext cx="2841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9" name="Line 8"/>
          <p:cNvSpPr>
            <a:spLocks noChangeShapeType="1"/>
          </p:cNvSpPr>
          <p:nvPr/>
        </p:nvSpPr>
        <p:spPr bwMode="auto">
          <a:xfrm>
            <a:off x="4430708" y="431800"/>
            <a:ext cx="28733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50" name="Line 9"/>
          <p:cNvSpPr>
            <a:spLocks noChangeShapeType="1"/>
          </p:cNvSpPr>
          <p:nvPr/>
        </p:nvSpPr>
        <p:spPr bwMode="auto">
          <a:xfrm>
            <a:off x="4427533" y="476250"/>
            <a:ext cx="288925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51" name="Line 10"/>
          <p:cNvSpPr>
            <a:spLocks noChangeShapeType="1"/>
          </p:cNvSpPr>
          <p:nvPr/>
        </p:nvSpPr>
        <p:spPr bwMode="auto">
          <a:xfrm flipV="1">
            <a:off x="4430708" y="431800"/>
            <a:ext cx="28733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52" name="Line 11"/>
          <p:cNvSpPr>
            <a:spLocks noChangeShapeType="1"/>
          </p:cNvSpPr>
          <p:nvPr/>
        </p:nvSpPr>
        <p:spPr bwMode="auto">
          <a:xfrm>
            <a:off x="4427533" y="692150"/>
            <a:ext cx="288925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53" name="Line 12"/>
          <p:cNvSpPr>
            <a:spLocks noChangeShapeType="1"/>
          </p:cNvSpPr>
          <p:nvPr/>
        </p:nvSpPr>
        <p:spPr bwMode="auto">
          <a:xfrm flipV="1">
            <a:off x="4430708" y="476250"/>
            <a:ext cx="285750" cy="387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54" name="Line 13"/>
          <p:cNvSpPr>
            <a:spLocks noChangeShapeType="1"/>
          </p:cNvSpPr>
          <p:nvPr/>
        </p:nvSpPr>
        <p:spPr bwMode="auto">
          <a:xfrm flipV="1">
            <a:off x="4427533" y="692150"/>
            <a:ext cx="288925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B86A08-03BE-4A9C-A53F-311DEFFED524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9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5" name="AutoShape 3"/>
          <p:cNvSpPr>
            <a:spLocks noChangeArrowheads="1"/>
          </p:cNvSpPr>
          <p:nvPr/>
        </p:nvSpPr>
        <p:spPr bwMode="auto">
          <a:xfrm>
            <a:off x="4070589" y="44450"/>
            <a:ext cx="431324" cy="1016591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latin typeface="Times New Roman" panose="02020603050405020304" pitchFamily="18" charset="0"/>
              </a:rPr>
              <a:t>11</a:t>
            </a:r>
            <a:endParaRPr lang="en-US" altLang="en-US" sz="1600" b="1" dirty="0">
              <a:latin typeface="Times New Roman" panose="02020603050405020304" pitchFamily="18" charset="0"/>
            </a:endParaRPr>
          </a:p>
        </p:txBody>
      </p:sp>
      <p:sp>
        <p:nvSpPr>
          <p:cNvPr id="566276" name="AutoShape 4"/>
          <p:cNvSpPr>
            <a:spLocks noChangeArrowheads="1"/>
          </p:cNvSpPr>
          <p:nvPr/>
        </p:nvSpPr>
        <p:spPr bwMode="auto">
          <a:xfrm>
            <a:off x="4650026" y="47625"/>
            <a:ext cx="431324" cy="1016591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latin typeface="Times New Roman" panose="02020603050405020304" pitchFamily="18" charset="0"/>
              </a:rPr>
              <a:t>01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1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11</a:t>
            </a:r>
            <a:endParaRPr lang="en-US" altLang="en-US" sz="1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4432300" y="211138"/>
            <a:ext cx="2841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69" name="Line 8"/>
          <p:cNvSpPr>
            <a:spLocks noChangeShapeType="1"/>
          </p:cNvSpPr>
          <p:nvPr/>
        </p:nvSpPr>
        <p:spPr bwMode="auto">
          <a:xfrm flipV="1">
            <a:off x="4430713" y="431800"/>
            <a:ext cx="28733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0" name="Line 9"/>
          <p:cNvSpPr>
            <a:spLocks noChangeShapeType="1"/>
          </p:cNvSpPr>
          <p:nvPr/>
        </p:nvSpPr>
        <p:spPr bwMode="auto">
          <a:xfrm>
            <a:off x="4427538" y="692150"/>
            <a:ext cx="288925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1" name="Line 10"/>
          <p:cNvSpPr>
            <a:spLocks noChangeShapeType="1"/>
          </p:cNvSpPr>
          <p:nvPr/>
        </p:nvSpPr>
        <p:spPr bwMode="auto">
          <a:xfrm flipV="1">
            <a:off x="4430713" y="476250"/>
            <a:ext cx="285750" cy="387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2" name="Line 11"/>
          <p:cNvSpPr>
            <a:spLocks noChangeShapeType="1"/>
          </p:cNvSpPr>
          <p:nvPr/>
        </p:nvSpPr>
        <p:spPr bwMode="auto">
          <a:xfrm flipV="1">
            <a:off x="4427538" y="692150"/>
            <a:ext cx="288925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3" name="Line 6"/>
          <p:cNvSpPr>
            <a:spLocks noChangeShapeType="1"/>
          </p:cNvSpPr>
          <p:nvPr/>
        </p:nvSpPr>
        <p:spPr bwMode="auto">
          <a:xfrm>
            <a:off x="4430713" y="431800"/>
            <a:ext cx="287337" cy="2159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4" name="Line 7"/>
          <p:cNvSpPr>
            <a:spLocks noChangeShapeType="1"/>
          </p:cNvSpPr>
          <p:nvPr/>
        </p:nvSpPr>
        <p:spPr bwMode="auto">
          <a:xfrm>
            <a:off x="4427538" y="476250"/>
            <a:ext cx="288925" cy="36036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7C0B83-34CC-440C-8CF8-8E2D1E838ABD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98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170"/>
          <p:cNvGrpSpPr>
            <a:grpSpLocks/>
          </p:cNvGrpSpPr>
          <p:nvPr/>
        </p:nvGrpSpPr>
        <p:grpSpPr bwMode="auto">
          <a:xfrm>
            <a:off x="4070346" y="44450"/>
            <a:ext cx="1011236" cy="1019175"/>
            <a:chOff x="2564" y="119"/>
            <a:chExt cx="637" cy="642"/>
          </a:xfrm>
        </p:grpSpPr>
        <p:sp>
          <p:nvSpPr>
            <p:cNvPr id="386097" name="AutoShape 49"/>
            <p:cNvSpPr>
              <a:spLocks noChangeArrowheads="1"/>
            </p:cNvSpPr>
            <p:nvPr/>
          </p:nvSpPr>
          <p:spPr bwMode="auto">
            <a:xfrm>
              <a:off x="2564" y="119"/>
              <a:ext cx="272" cy="64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 dirty="0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 dirty="0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 dirty="0">
                  <a:latin typeface="Times New Roman" panose="02020603050405020304" pitchFamily="18" charset="0"/>
                </a:rPr>
                <a:t>11</a:t>
              </a:r>
              <a:endParaRPr lang="en-US" altLang="en-US" sz="16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386098" name="AutoShape 50"/>
            <p:cNvSpPr>
              <a:spLocks noChangeArrowheads="1"/>
            </p:cNvSpPr>
            <p:nvPr/>
          </p:nvSpPr>
          <p:spPr bwMode="auto">
            <a:xfrm>
              <a:off x="2929" y="121"/>
              <a:ext cx="272" cy="64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 dirty="0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 dirty="0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11</a:t>
              </a:r>
              <a:endParaRPr lang="en-US" altLang="en-US" sz="1600" b="1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8086" name="Line 53"/>
            <p:cNvSpPr>
              <a:spLocks noChangeShapeType="1"/>
            </p:cNvSpPr>
            <p:nvPr/>
          </p:nvSpPr>
          <p:spPr bwMode="auto">
            <a:xfrm>
              <a:off x="2792" y="224"/>
              <a:ext cx="17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7" name="Line 54"/>
            <p:cNvSpPr>
              <a:spLocks noChangeShapeType="1"/>
            </p:cNvSpPr>
            <p:nvPr/>
          </p:nvSpPr>
          <p:spPr bwMode="auto">
            <a:xfrm>
              <a:off x="2791" y="363"/>
              <a:ext cx="181" cy="13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8" name="Line 55"/>
            <p:cNvSpPr>
              <a:spLocks noChangeShapeType="1"/>
            </p:cNvSpPr>
            <p:nvPr/>
          </p:nvSpPr>
          <p:spPr bwMode="auto">
            <a:xfrm>
              <a:off x="2789" y="391"/>
              <a:ext cx="182" cy="22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89" name="Line 56"/>
            <p:cNvSpPr>
              <a:spLocks noChangeShapeType="1"/>
            </p:cNvSpPr>
            <p:nvPr/>
          </p:nvSpPr>
          <p:spPr bwMode="auto">
            <a:xfrm flipV="1">
              <a:off x="2791" y="363"/>
              <a:ext cx="181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0" name="Line 57"/>
            <p:cNvSpPr>
              <a:spLocks noChangeShapeType="1"/>
            </p:cNvSpPr>
            <p:nvPr/>
          </p:nvSpPr>
          <p:spPr bwMode="auto">
            <a:xfrm>
              <a:off x="2789" y="527"/>
              <a:ext cx="182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1" name="Line 58"/>
            <p:cNvSpPr>
              <a:spLocks noChangeShapeType="1"/>
            </p:cNvSpPr>
            <p:nvPr/>
          </p:nvSpPr>
          <p:spPr bwMode="auto">
            <a:xfrm flipV="1">
              <a:off x="2791" y="391"/>
              <a:ext cx="180" cy="2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92" name="Line 59"/>
            <p:cNvSpPr>
              <a:spLocks noChangeShapeType="1"/>
            </p:cNvSpPr>
            <p:nvPr/>
          </p:nvSpPr>
          <p:spPr bwMode="auto">
            <a:xfrm flipV="1">
              <a:off x="2789" y="527"/>
              <a:ext cx="182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6476" name="Group 428"/>
          <p:cNvGrpSpPr>
            <a:grpSpLocks/>
          </p:cNvGrpSpPr>
          <p:nvPr/>
        </p:nvGrpSpPr>
        <p:grpSpPr bwMode="auto">
          <a:xfrm>
            <a:off x="1758950" y="942975"/>
            <a:ext cx="2235199" cy="1631950"/>
            <a:chOff x="1108" y="594"/>
            <a:chExt cx="1408" cy="1028"/>
          </a:xfrm>
        </p:grpSpPr>
        <p:grpSp>
          <p:nvGrpSpPr>
            <p:cNvPr id="38072" name="Group 402"/>
            <p:cNvGrpSpPr>
              <a:grpSpLocks/>
            </p:cNvGrpSpPr>
            <p:nvPr/>
          </p:nvGrpSpPr>
          <p:grpSpPr bwMode="auto">
            <a:xfrm>
              <a:off x="1108" y="980"/>
              <a:ext cx="637" cy="642"/>
              <a:chOff x="1108" y="980"/>
              <a:chExt cx="637" cy="642"/>
            </a:xfrm>
          </p:grpSpPr>
          <p:sp>
            <p:nvSpPr>
              <p:cNvPr id="386220" name="AutoShape 172"/>
              <p:cNvSpPr>
                <a:spLocks noChangeArrowheads="1"/>
              </p:cNvSpPr>
              <p:nvPr/>
            </p:nvSpPr>
            <p:spPr bwMode="auto">
              <a:xfrm>
                <a:off x="1108" y="980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  <a:endParaRPr lang="en-GB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221" name="AutoShape 173"/>
              <p:cNvSpPr>
                <a:spLocks noChangeArrowheads="1"/>
              </p:cNvSpPr>
              <p:nvPr/>
            </p:nvSpPr>
            <p:spPr bwMode="auto">
              <a:xfrm>
                <a:off x="1473" y="982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078" name="Line 174"/>
              <p:cNvSpPr>
                <a:spLocks noChangeShapeType="1"/>
              </p:cNvSpPr>
              <p:nvPr/>
            </p:nvSpPr>
            <p:spPr bwMode="auto">
              <a:xfrm>
                <a:off x="1336" y="1085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79" name="Line 177"/>
              <p:cNvSpPr>
                <a:spLocks noChangeShapeType="1"/>
              </p:cNvSpPr>
              <p:nvPr/>
            </p:nvSpPr>
            <p:spPr bwMode="auto">
              <a:xfrm flipV="1">
                <a:off x="1335" y="1224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80" name="Line 178"/>
              <p:cNvSpPr>
                <a:spLocks noChangeShapeType="1"/>
              </p:cNvSpPr>
              <p:nvPr/>
            </p:nvSpPr>
            <p:spPr bwMode="auto">
              <a:xfrm>
                <a:off x="1333" y="1388"/>
                <a:ext cx="182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81" name="Line 179"/>
              <p:cNvSpPr>
                <a:spLocks noChangeShapeType="1"/>
              </p:cNvSpPr>
              <p:nvPr/>
            </p:nvSpPr>
            <p:spPr bwMode="auto">
              <a:xfrm flipV="1">
                <a:off x="1335" y="1252"/>
                <a:ext cx="180" cy="2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82" name="Line 180"/>
              <p:cNvSpPr>
                <a:spLocks noChangeShapeType="1"/>
              </p:cNvSpPr>
              <p:nvPr/>
            </p:nvSpPr>
            <p:spPr bwMode="auto">
              <a:xfrm flipV="1">
                <a:off x="1333" y="1388"/>
                <a:ext cx="182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83" name="Line 175"/>
              <p:cNvSpPr>
                <a:spLocks noChangeShapeType="1"/>
              </p:cNvSpPr>
              <p:nvPr/>
            </p:nvSpPr>
            <p:spPr bwMode="auto">
              <a:xfrm>
                <a:off x="1335" y="1224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073" name="Group 399"/>
            <p:cNvGrpSpPr>
              <a:grpSpLocks/>
            </p:cNvGrpSpPr>
            <p:nvPr/>
          </p:nvGrpSpPr>
          <p:grpSpPr bwMode="auto">
            <a:xfrm>
              <a:off x="1628" y="594"/>
              <a:ext cx="888" cy="386"/>
              <a:chOff x="1628" y="594"/>
              <a:chExt cx="888" cy="386"/>
            </a:xfrm>
          </p:grpSpPr>
          <p:sp>
            <p:nvSpPr>
              <p:cNvPr id="38074" name="Line 232"/>
              <p:cNvSpPr>
                <a:spLocks noChangeShapeType="1"/>
              </p:cNvSpPr>
              <p:nvPr/>
            </p:nvSpPr>
            <p:spPr bwMode="auto">
              <a:xfrm flipH="1">
                <a:off x="1790" y="663"/>
                <a:ext cx="726" cy="31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75" name="Text Box 246"/>
              <p:cNvSpPr txBox="1">
                <a:spLocks noChangeArrowheads="1"/>
              </p:cNvSpPr>
              <p:nvPr/>
            </p:nvSpPr>
            <p:spPr bwMode="auto">
              <a:xfrm>
                <a:off x="1628" y="594"/>
                <a:ext cx="551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01</a:t>
                </a:r>
                <a:r>
                  <a:rPr lang="en-GB" altLang="en-US" sz="1800" dirty="0">
                    <a:solidFill>
                      <a:srgbClr val="0000FF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en-GB" altLang="en-US" sz="1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10</a:t>
                </a:r>
                <a:endParaRPr lang="en-US" altLang="en-US" sz="1800" dirty="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86477" name="Group 429"/>
          <p:cNvGrpSpPr>
            <a:grpSpLocks/>
          </p:cNvGrpSpPr>
          <p:nvPr/>
        </p:nvGrpSpPr>
        <p:grpSpPr bwMode="auto">
          <a:xfrm>
            <a:off x="5148264" y="942975"/>
            <a:ext cx="2236788" cy="1631950"/>
            <a:chOff x="3243" y="594"/>
            <a:chExt cx="1409" cy="1028"/>
          </a:xfrm>
        </p:grpSpPr>
        <p:grpSp>
          <p:nvGrpSpPr>
            <p:cNvPr id="38060" name="Group 401"/>
            <p:cNvGrpSpPr>
              <a:grpSpLocks/>
            </p:cNvGrpSpPr>
            <p:nvPr/>
          </p:nvGrpSpPr>
          <p:grpSpPr bwMode="auto">
            <a:xfrm>
              <a:off x="4015" y="980"/>
              <a:ext cx="637" cy="642"/>
              <a:chOff x="4015" y="980"/>
              <a:chExt cx="637" cy="642"/>
            </a:xfrm>
          </p:grpSpPr>
          <p:sp>
            <p:nvSpPr>
              <p:cNvPr id="386230" name="AutoShape 182"/>
              <p:cNvSpPr>
                <a:spLocks noChangeArrowheads="1"/>
              </p:cNvSpPr>
              <p:nvPr/>
            </p:nvSpPr>
            <p:spPr bwMode="auto">
              <a:xfrm>
                <a:off x="4015" y="980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231" name="AutoShape 183"/>
              <p:cNvSpPr>
                <a:spLocks noChangeArrowheads="1"/>
              </p:cNvSpPr>
              <p:nvPr/>
            </p:nvSpPr>
            <p:spPr bwMode="auto">
              <a:xfrm>
                <a:off x="4380" y="982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066" name="Line 184"/>
              <p:cNvSpPr>
                <a:spLocks noChangeShapeType="1"/>
              </p:cNvSpPr>
              <p:nvPr/>
            </p:nvSpPr>
            <p:spPr bwMode="auto">
              <a:xfrm>
                <a:off x="4243" y="1085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67" name="Line 187"/>
              <p:cNvSpPr>
                <a:spLocks noChangeShapeType="1"/>
              </p:cNvSpPr>
              <p:nvPr/>
            </p:nvSpPr>
            <p:spPr bwMode="auto">
              <a:xfrm flipV="1">
                <a:off x="4242" y="1224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68" name="Line 188"/>
              <p:cNvSpPr>
                <a:spLocks noChangeShapeType="1"/>
              </p:cNvSpPr>
              <p:nvPr/>
            </p:nvSpPr>
            <p:spPr bwMode="auto">
              <a:xfrm>
                <a:off x="4240" y="1388"/>
                <a:ext cx="182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69" name="Line 189"/>
              <p:cNvSpPr>
                <a:spLocks noChangeShapeType="1"/>
              </p:cNvSpPr>
              <p:nvPr/>
            </p:nvSpPr>
            <p:spPr bwMode="auto">
              <a:xfrm flipV="1">
                <a:off x="4242" y="1252"/>
                <a:ext cx="180" cy="2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70" name="Line 190"/>
              <p:cNvSpPr>
                <a:spLocks noChangeShapeType="1"/>
              </p:cNvSpPr>
              <p:nvPr/>
            </p:nvSpPr>
            <p:spPr bwMode="auto">
              <a:xfrm flipV="1">
                <a:off x="4240" y="1388"/>
                <a:ext cx="182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71" name="Line 186"/>
              <p:cNvSpPr>
                <a:spLocks noChangeShapeType="1"/>
              </p:cNvSpPr>
              <p:nvPr/>
            </p:nvSpPr>
            <p:spPr bwMode="auto">
              <a:xfrm>
                <a:off x="4240" y="1252"/>
                <a:ext cx="182" cy="227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061" name="Group 400"/>
            <p:cNvGrpSpPr>
              <a:grpSpLocks/>
            </p:cNvGrpSpPr>
            <p:nvPr/>
          </p:nvGrpSpPr>
          <p:grpSpPr bwMode="auto">
            <a:xfrm>
              <a:off x="3243" y="594"/>
              <a:ext cx="841" cy="386"/>
              <a:chOff x="3243" y="594"/>
              <a:chExt cx="841" cy="386"/>
            </a:xfrm>
          </p:grpSpPr>
          <p:sp>
            <p:nvSpPr>
              <p:cNvPr id="38062" name="Line 233"/>
              <p:cNvSpPr>
                <a:spLocks noChangeShapeType="1"/>
              </p:cNvSpPr>
              <p:nvPr/>
            </p:nvSpPr>
            <p:spPr bwMode="auto">
              <a:xfrm>
                <a:off x="3243" y="663"/>
                <a:ext cx="726" cy="31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63" name="Text Box 247"/>
              <p:cNvSpPr txBox="1">
                <a:spLocks noChangeArrowheads="1"/>
              </p:cNvSpPr>
              <p:nvPr/>
            </p:nvSpPr>
            <p:spPr bwMode="auto">
              <a:xfrm>
                <a:off x="3539" y="594"/>
                <a:ext cx="54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01</a:t>
                </a:r>
                <a:r>
                  <a:rPr lang="en-GB" altLang="en-US" sz="1800" dirty="0">
                    <a:solidFill>
                      <a:srgbClr val="0000FF"/>
                    </a:solidFill>
                    <a:latin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lang="en-GB" altLang="en-US" sz="1800" dirty="0">
                    <a:solidFill>
                      <a:srgbClr val="0000FF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800" dirty="0">
                  <a:solidFill>
                    <a:srgbClr val="0000FF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86478" name="Group 430"/>
          <p:cNvGrpSpPr>
            <a:grpSpLocks/>
          </p:cNvGrpSpPr>
          <p:nvPr/>
        </p:nvGrpSpPr>
        <p:grpSpPr bwMode="auto">
          <a:xfrm>
            <a:off x="606425" y="2636838"/>
            <a:ext cx="3322636" cy="1666875"/>
            <a:chOff x="382" y="1661"/>
            <a:chExt cx="2093" cy="1050"/>
          </a:xfrm>
        </p:grpSpPr>
        <p:grpSp>
          <p:nvGrpSpPr>
            <p:cNvPr id="38038" name="Group 403"/>
            <p:cNvGrpSpPr>
              <a:grpSpLocks/>
            </p:cNvGrpSpPr>
            <p:nvPr/>
          </p:nvGrpSpPr>
          <p:grpSpPr bwMode="auto">
            <a:xfrm>
              <a:off x="382" y="2069"/>
              <a:ext cx="637" cy="642"/>
              <a:chOff x="382" y="2069"/>
              <a:chExt cx="637" cy="642"/>
            </a:xfrm>
          </p:grpSpPr>
          <p:sp>
            <p:nvSpPr>
              <p:cNvPr id="386240" name="AutoShape 192"/>
              <p:cNvSpPr>
                <a:spLocks noChangeArrowheads="1"/>
              </p:cNvSpPr>
              <p:nvPr/>
            </p:nvSpPr>
            <p:spPr bwMode="auto">
              <a:xfrm>
                <a:off x="382" y="2069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241" name="AutoShape 193"/>
              <p:cNvSpPr>
                <a:spLocks noChangeArrowheads="1"/>
              </p:cNvSpPr>
              <p:nvPr/>
            </p:nvSpPr>
            <p:spPr bwMode="auto">
              <a:xfrm>
                <a:off x="747" y="2071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055" name="Line 194"/>
              <p:cNvSpPr>
                <a:spLocks noChangeShapeType="1"/>
              </p:cNvSpPr>
              <p:nvPr/>
            </p:nvSpPr>
            <p:spPr bwMode="auto">
              <a:xfrm>
                <a:off x="610" y="2174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56" name="Line 195"/>
              <p:cNvSpPr>
                <a:spLocks noChangeShapeType="1"/>
              </p:cNvSpPr>
              <p:nvPr/>
            </p:nvSpPr>
            <p:spPr bwMode="auto">
              <a:xfrm>
                <a:off x="609" y="2313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57" name="Line 197"/>
              <p:cNvSpPr>
                <a:spLocks noChangeShapeType="1"/>
              </p:cNvSpPr>
              <p:nvPr/>
            </p:nvSpPr>
            <p:spPr bwMode="auto">
              <a:xfrm flipV="1">
                <a:off x="609" y="2313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58" name="Line 199"/>
              <p:cNvSpPr>
                <a:spLocks noChangeShapeType="1"/>
              </p:cNvSpPr>
              <p:nvPr/>
            </p:nvSpPr>
            <p:spPr bwMode="auto">
              <a:xfrm flipV="1">
                <a:off x="609" y="2341"/>
                <a:ext cx="180" cy="2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59" name="Line 200"/>
              <p:cNvSpPr>
                <a:spLocks noChangeShapeType="1"/>
              </p:cNvSpPr>
              <p:nvPr/>
            </p:nvSpPr>
            <p:spPr bwMode="auto">
              <a:xfrm flipV="1">
                <a:off x="607" y="2477"/>
                <a:ext cx="182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039" name="Group 404"/>
            <p:cNvGrpSpPr>
              <a:grpSpLocks/>
            </p:cNvGrpSpPr>
            <p:nvPr/>
          </p:nvGrpSpPr>
          <p:grpSpPr bwMode="auto">
            <a:xfrm>
              <a:off x="1838" y="2069"/>
              <a:ext cx="637" cy="642"/>
              <a:chOff x="1838" y="2069"/>
              <a:chExt cx="637" cy="642"/>
            </a:xfrm>
          </p:grpSpPr>
          <p:sp>
            <p:nvSpPr>
              <p:cNvPr id="386250" name="AutoShape 202"/>
              <p:cNvSpPr>
                <a:spLocks noChangeArrowheads="1"/>
              </p:cNvSpPr>
              <p:nvPr/>
            </p:nvSpPr>
            <p:spPr bwMode="auto">
              <a:xfrm>
                <a:off x="1838" y="2069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251" name="AutoShape 203"/>
              <p:cNvSpPr>
                <a:spLocks noChangeArrowheads="1"/>
              </p:cNvSpPr>
              <p:nvPr/>
            </p:nvSpPr>
            <p:spPr bwMode="auto">
              <a:xfrm>
                <a:off x="2203" y="2071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048" name="Line 204"/>
              <p:cNvSpPr>
                <a:spLocks noChangeShapeType="1"/>
              </p:cNvSpPr>
              <p:nvPr/>
            </p:nvSpPr>
            <p:spPr bwMode="auto">
              <a:xfrm>
                <a:off x="2066" y="2174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49" name="Line 205"/>
              <p:cNvSpPr>
                <a:spLocks noChangeShapeType="1"/>
              </p:cNvSpPr>
              <p:nvPr/>
            </p:nvSpPr>
            <p:spPr bwMode="auto">
              <a:xfrm>
                <a:off x="2065" y="2313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51" name="Line 209"/>
              <p:cNvSpPr>
                <a:spLocks noChangeShapeType="1"/>
              </p:cNvSpPr>
              <p:nvPr/>
            </p:nvSpPr>
            <p:spPr bwMode="auto">
              <a:xfrm flipV="1">
                <a:off x="2065" y="2341"/>
                <a:ext cx="180" cy="2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52" name="Line 210"/>
              <p:cNvSpPr>
                <a:spLocks noChangeShapeType="1"/>
              </p:cNvSpPr>
              <p:nvPr/>
            </p:nvSpPr>
            <p:spPr bwMode="auto">
              <a:xfrm flipV="1">
                <a:off x="2063" y="2477"/>
                <a:ext cx="182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50" name="Line 208"/>
              <p:cNvSpPr>
                <a:spLocks noChangeShapeType="1"/>
              </p:cNvSpPr>
              <p:nvPr/>
            </p:nvSpPr>
            <p:spPr bwMode="auto">
              <a:xfrm>
                <a:off x="2063" y="2477"/>
                <a:ext cx="182" cy="1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040" name="Group 416"/>
            <p:cNvGrpSpPr>
              <a:grpSpLocks/>
            </p:cNvGrpSpPr>
            <p:nvPr/>
          </p:nvGrpSpPr>
          <p:grpSpPr bwMode="auto">
            <a:xfrm>
              <a:off x="664" y="1661"/>
              <a:ext cx="583" cy="363"/>
              <a:chOff x="664" y="1661"/>
              <a:chExt cx="583" cy="363"/>
            </a:xfrm>
          </p:grpSpPr>
          <p:sp>
            <p:nvSpPr>
              <p:cNvPr id="38044" name="Line 234"/>
              <p:cNvSpPr>
                <a:spLocks noChangeShapeType="1"/>
              </p:cNvSpPr>
              <p:nvPr/>
            </p:nvSpPr>
            <p:spPr bwMode="auto">
              <a:xfrm flipH="1">
                <a:off x="884" y="1661"/>
                <a:ext cx="363" cy="36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45" name="Text Box 248"/>
              <p:cNvSpPr txBox="1">
                <a:spLocks noChangeArrowheads="1"/>
              </p:cNvSpPr>
              <p:nvPr/>
            </p:nvSpPr>
            <p:spPr bwMode="auto">
              <a:xfrm>
                <a:off x="664" y="1665"/>
                <a:ext cx="11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041" name="Group 417"/>
            <p:cNvGrpSpPr>
              <a:grpSpLocks/>
            </p:cNvGrpSpPr>
            <p:nvPr/>
          </p:nvGrpSpPr>
          <p:grpSpPr bwMode="auto">
            <a:xfrm>
              <a:off x="1622" y="1661"/>
              <a:ext cx="564" cy="363"/>
              <a:chOff x="1622" y="1661"/>
              <a:chExt cx="564" cy="363"/>
            </a:xfrm>
          </p:grpSpPr>
          <p:sp>
            <p:nvSpPr>
              <p:cNvPr id="38042" name="Line 235"/>
              <p:cNvSpPr>
                <a:spLocks noChangeShapeType="1"/>
              </p:cNvSpPr>
              <p:nvPr/>
            </p:nvSpPr>
            <p:spPr bwMode="auto">
              <a:xfrm>
                <a:off x="1622" y="1661"/>
                <a:ext cx="363" cy="36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43" name="Text Box 249"/>
              <p:cNvSpPr txBox="1">
                <a:spLocks noChangeArrowheads="1"/>
              </p:cNvSpPr>
              <p:nvPr/>
            </p:nvSpPr>
            <p:spPr bwMode="auto">
              <a:xfrm>
                <a:off x="2070" y="1665"/>
                <a:ext cx="11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86482" name="Group 434"/>
          <p:cNvGrpSpPr>
            <a:grpSpLocks/>
          </p:cNvGrpSpPr>
          <p:nvPr/>
        </p:nvGrpSpPr>
        <p:grpSpPr bwMode="auto">
          <a:xfrm>
            <a:off x="30163" y="4321175"/>
            <a:ext cx="2162176" cy="1782763"/>
            <a:chOff x="19" y="2722"/>
            <a:chExt cx="1362" cy="1123"/>
          </a:xfrm>
        </p:grpSpPr>
        <p:grpSp>
          <p:nvGrpSpPr>
            <p:cNvPr id="38018" name="Group 407"/>
            <p:cNvGrpSpPr>
              <a:grpSpLocks/>
            </p:cNvGrpSpPr>
            <p:nvPr/>
          </p:nvGrpSpPr>
          <p:grpSpPr bwMode="auto">
            <a:xfrm>
              <a:off x="19" y="3203"/>
              <a:ext cx="637" cy="642"/>
              <a:chOff x="19" y="3203"/>
              <a:chExt cx="637" cy="642"/>
            </a:xfrm>
          </p:grpSpPr>
          <p:sp>
            <p:nvSpPr>
              <p:cNvPr id="386138" name="AutoShape 90"/>
              <p:cNvSpPr>
                <a:spLocks noChangeArrowheads="1"/>
              </p:cNvSpPr>
              <p:nvPr/>
            </p:nvSpPr>
            <p:spPr bwMode="auto">
              <a:xfrm>
                <a:off x="19" y="3203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139" name="AutoShape 91"/>
              <p:cNvSpPr>
                <a:spLocks noChangeArrowheads="1"/>
              </p:cNvSpPr>
              <p:nvPr/>
            </p:nvSpPr>
            <p:spPr bwMode="auto">
              <a:xfrm>
                <a:off x="384" y="3205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034" name="Line 92"/>
              <p:cNvSpPr>
                <a:spLocks noChangeShapeType="1"/>
              </p:cNvSpPr>
              <p:nvPr/>
            </p:nvSpPr>
            <p:spPr bwMode="auto">
              <a:xfrm>
                <a:off x="247" y="3308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35" name="Line 93"/>
              <p:cNvSpPr>
                <a:spLocks noChangeShapeType="1"/>
              </p:cNvSpPr>
              <p:nvPr/>
            </p:nvSpPr>
            <p:spPr bwMode="auto">
              <a:xfrm>
                <a:off x="249" y="3475"/>
                <a:ext cx="178" cy="10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36" name="Line 95"/>
              <p:cNvSpPr>
                <a:spLocks noChangeShapeType="1"/>
              </p:cNvSpPr>
              <p:nvPr/>
            </p:nvSpPr>
            <p:spPr bwMode="auto">
              <a:xfrm flipV="1">
                <a:off x="246" y="3475"/>
                <a:ext cx="185" cy="10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37" name="Line 97"/>
              <p:cNvSpPr>
                <a:spLocks noChangeShapeType="1"/>
              </p:cNvSpPr>
              <p:nvPr/>
            </p:nvSpPr>
            <p:spPr bwMode="auto">
              <a:xfrm flipV="1">
                <a:off x="246" y="3475"/>
                <a:ext cx="185" cy="2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019" name="Group 408"/>
            <p:cNvGrpSpPr>
              <a:grpSpLocks/>
            </p:cNvGrpSpPr>
            <p:nvPr/>
          </p:nvGrpSpPr>
          <p:grpSpPr bwMode="auto">
            <a:xfrm>
              <a:off x="744" y="3203"/>
              <a:ext cx="637" cy="642"/>
              <a:chOff x="744" y="3203"/>
              <a:chExt cx="637" cy="642"/>
            </a:xfrm>
          </p:grpSpPr>
          <p:sp>
            <p:nvSpPr>
              <p:cNvPr id="386148" name="AutoShape 100"/>
              <p:cNvSpPr>
                <a:spLocks noChangeArrowheads="1"/>
              </p:cNvSpPr>
              <p:nvPr/>
            </p:nvSpPr>
            <p:spPr bwMode="auto">
              <a:xfrm>
                <a:off x="744" y="3203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149" name="AutoShape 101"/>
              <p:cNvSpPr>
                <a:spLocks noChangeArrowheads="1"/>
              </p:cNvSpPr>
              <p:nvPr/>
            </p:nvSpPr>
            <p:spPr bwMode="auto">
              <a:xfrm>
                <a:off x="1109" y="3205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028" name="Line 102"/>
              <p:cNvSpPr>
                <a:spLocks noChangeShapeType="1"/>
              </p:cNvSpPr>
              <p:nvPr/>
            </p:nvSpPr>
            <p:spPr bwMode="auto">
              <a:xfrm>
                <a:off x="972" y="3308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29" name="Line 103"/>
              <p:cNvSpPr>
                <a:spLocks noChangeShapeType="1"/>
              </p:cNvSpPr>
              <p:nvPr/>
            </p:nvSpPr>
            <p:spPr bwMode="auto">
              <a:xfrm>
                <a:off x="975" y="3475"/>
                <a:ext cx="177" cy="10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30" name="Line 105"/>
              <p:cNvSpPr>
                <a:spLocks noChangeShapeType="1"/>
              </p:cNvSpPr>
              <p:nvPr/>
            </p:nvSpPr>
            <p:spPr bwMode="auto">
              <a:xfrm flipV="1">
                <a:off x="971" y="3475"/>
                <a:ext cx="185" cy="10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31" name="Line 108"/>
              <p:cNvSpPr>
                <a:spLocks noChangeShapeType="1"/>
              </p:cNvSpPr>
              <p:nvPr/>
            </p:nvSpPr>
            <p:spPr bwMode="auto">
              <a:xfrm flipV="1">
                <a:off x="971" y="3611"/>
                <a:ext cx="185" cy="10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020" name="Group 420"/>
            <p:cNvGrpSpPr>
              <a:grpSpLocks/>
            </p:cNvGrpSpPr>
            <p:nvPr/>
          </p:nvGrpSpPr>
          <p:grpSpPr bwMode="auto">
            <a:xfrm>
              <a:off x="182" y="2722"/>
              <a:ext cx="385" cy="436"/>
              <a:chOff x="182" y="2722"/>
              <a:chExt cx="385" cy="436"/>
            </a:xfrm>
          </p:grpSpPr>
          <p:sp>
            <p:nvSpPr>
              <p:cNvPr id="38024" name="Line 241"/>
              <p:cNvSpPr>
                <a:spLocks noChangeShapeType="1"/>
              </p:cNvSpPr>
              <p:nvPr/>
            </p:nvSpPr>
            <p:spPr bwMode="auto">
              <a:xfrm flipH="1">
                <a:off x="385" y="2749"/>
                <a:ext cx="182" cy="409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25" name="Text Box 252"/>
              <p:cNvSpPr txBox="1">
                <a:spLocks noChangeArrowheads="1"/>
              </p:cNvSpPr>
              <p:nvPr/>
            </p:nvSpPr>
            <p:spPr bwMode="auto">
              <a:xfrm>
                <a:off x="182" y="2722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021" name="Group 421"/>
            <p:cNvGrpSpPr>
              <a:grpSpLocks/>
            </p:cNvGrpSpPr>
            <p:nvPr/>
          </p:nvGrpSpPr>
          <p:grpSpPr bwMode="auto">
            <a:xfrm>
              <a:off x="884" y="2749"/>
              <a:ext cx="458" cy="409"/>
              <a:chOff x="884" y="2749"/>
              <a:chExt cx="458" cy="409"/>
            </a:xfrm>
          </p:grpSpPr>
          <p:sp>
            <p:nvSpPr>
              <p:cNvPr id="38022" name="Line 242"/>
              <p:cNvSpPr>
                <a:spLocks noChangeShapeType="1"/>
              </p:cNvSpPr>
              <p:nvPr/>
            </p:nvSpPr>
            <p:spPr bwMode="auto">
              <a:xfrm>
                <a:off x="884" y="2749"/>
                <a:ext cx="182" cy="409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23" name="Text Box 256"/>
              <p:cNvSpPr txBox="1">
                <a:spLocks noChangeArrowheads="1"/>
              </p:cNvSpPr>
              <p:nvPr/>
            </p:nvSpPr>
            <p:spPr bwMode="auto">
              <a:xfrm>
                <a:off x="1226" y="2903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86480" name="Group 432"/>
          <p:cNvGrpSpPr>
            <a:grpSpLocks/>
          </p:cNvGrpSpPr>
          <p:nvPr/>
        </p:nvGrpSpPr>
        <p:grpSpPr bwMode="auto">
          <a:xfrm>
            <a:off x="2333624" y="4321175"/>
            <a:ext cx="2163761" cy="1782763"/>
            <a:chOff x="1470" y="2722"/>
            <a:chExt cx="1363" cy="1123"/>
          </a:xfrm>
        </p:grpSpPr>
        <p:grpSp>
          <p:nvGrpSpPr>
            <p:cNvPr id="37998" name="Group 409"/>
            <p:cNvGrpSpPr>
              <a:grpSpLocks/>
            </p:cNvGrpSpPr>
            <p:nvPr/>
          </p:nvGrpSpPr>
          <p:grpSpPr bwMode="auto">
            <a:xfrm>
              <a:off x="1470" y="3203"/>
              <a:ext cx="637" cy="642"/>
              <a:chOff x="1470" y="3203"/>
              <a:chExt cx="637" cy="642"/>
            </a:xfrm>
          </p:grpSpPr>
          <p:sp>
            <p:nvSpPr>
              <p:cNvPr id="386158" name="AutoShape 110"/>
              <p:cNvSpPr>
                <a:spLocks noChangeArrowheads="1"/>
              </p:cNvSpPr>
              <p:nvPr/>
            </p:nvSpPr>
            <p:spPr bwMode="auto">
              <a:xfrm>
                <a:off x="1470" y="3203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159" name="AutoShape 111"/>
              <p:cNvSpPr>
                <a:spLocks noChangeArrowheads="1"/>
              </p:cNvSpPr>
              <p:nvPr/>
            </p:nvSpPr>
            <p:spPr bwMode="auto">
              <a:xfrm>
                <a:off x="1835" y="3205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014" name="Line 112"/>
              <p:cNvSpPr>
                <a:spLocks noChangeShapeType="1"/>
              </p:cNvSpPr>
              <p:nvPr/>
            </p:nvSpPr>
            <p:spPr bwMode="auto">
              <a:xfrm>
                <a:off x="1698" y="3308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15" name="Line 113"/>
              <p:cNvSpPr>
                <a:spLocks noChangeShapeType="1"/>
              </p:cNvSpPr>
              <p:nvPr/>
            </p:nvSpPr>
            <p:spPr bwMode="auto">
              <a:xfrm>
                <a:off x="1697" y="3447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16" name="Line 116"/>
              <p:cNvSpPr>
                <a:spLocks noChangeShapeType="1"/>
              </p:cNvSpPr>
              <p:nvPr/>
            </p:nvSpPr>
            <p:spPr bwMode="auto">
              <a:xfrm>
                <a:off x="1697" y="3583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17" name="Line 117"/>
              <p:cNvSpPr>
                <a:spLocks noChangeShapeType="1"/>
              </p:cNvSpPr>
              <p:nvPr/>
            </p:nvSpPr>
            <p:spPr bwMode="auto">
              <a:xfrm flipV="1">
                <a:off x="1697" y="3447"/>
                <a:ext cx="181" cy="27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99" name="Group 410"/>
            <p:cNvGrpSpPr>
              <a:grpSpLocks/>
            </p:cNvGrpSpPr>
            <p:nvPr/>
          </p:nvGrpSpPr>
          <p:grpSpPr bwMode="auto">
            <a:xfrm>
              <a:off x="2196" y="3203"/>
              <a:ext cx="637" cy="642"/>
              <a:chOff x="2196" y="3203"/>
              <a:chExt cx="637" cy="642"/>
            </a:xfrm>
          </p:grpSpPr>
          <p:sp>
            <p:nvSpPr>
              <p:cNvPr id="386168" name="AutoShape 120"/>
              <p:cNvSpPr>
                <a:spLocks noChangeArrowheads="1"/>
              </p:cNvSpPr>
              <p:nvPr/>
            </p:nvSpPr>
            <p:spPr bwMode="auto">
              <a:xfrm>
                <a:off x="2196" y="3203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169" name="AutoShape 121"/>
              <p:cNvSpPr>
                <a:spLocks noChangeArrowheads="1"/>
              </p:cNvSpPr>
              <p:nvPr/>
            </p:nvSpPr>
            <p:spPr bwMode="auto">
              <a:xfrm>
                <a:off x="2561" y="3205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008" name="Line 122"/>
              <p:cNvSpPr>
                <a:spLocks noChangeShapeType="1"/>
              </p:cNvSpPr>
              <p:nvPr/>
            </p:nvSpPr>
            <p:spPr bwMode="auto">
              <a:xfrm>
                <a:off x="2424" y="3308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09" name="Line 123"/>
              <p:cNvSpPr>
                <a:spLocks noChangeShapeType="1"/>
              </p:cNvSpPr>
              <p:nvPr/>
            </p:nvSpPr>
            <p:spPr bwMode="auto">
              <a:xfrm>
                <a:off x="2423" y="3447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10" name="Line 126"/>
              <p:cNvSpPr>
                <a:spLocks noChangeShapeType="1"/>
              </p:cNvSpPr>
              <p:nvPr/>
            </p:nvSpPr>
            <p:spPr bwMode="auto">
              <a:xfrm>
                <a:off x="2423" y="3583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11" name="Line 127"/>
              <p:cNvSpPr>
                <a:spLocks noChangeShapeType="1"/>
              </p:cNvSpPr>
              <p:nvPr/>
            </p:nvSpPr>
            <p:spPr bwMode="auto">
              <a:xfrm flipV="1">
                <a:off x="2423" y="3611"/>
                <a:ext cx="185" cy="10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000" name="Group 422"/>
            <p:cNvGrpSpPr>
              <a:grpSpLocks/>
            </p:cNvGrpSpPr>
            <p:nvPr/>
          </p:nvGrpSpPr>
          <p:grpSpPr bwMode="auto">
            <a:xfrm>
              <a:off x="1606" y="2722"/>
              <a:ext cx="367" cy="436"/>
              <a:chOff x="1606" y="2722"/>
              <a:chExt cx="367" cy="436"/>
            </a:xfrm>
          </p:grpSpPr>
          <p:sp>
            <p:nvSpPr>
              <p:cNvPr id="38004" name="Line 238"/>
              <p:cNvSpPr>
                <a:spLocks noChangeShapeType="1"/>
              </p:cNvSpPr>
              <p:nvPr/>
            </p:nvSpPr>
            <p:spPr bwMode="auto">
              <a:xfrm flipH="1">
                <a:off x="1791" y="2749"/>
                <a:ext cx="182" cy="409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05" name="Text Box 253"/>
              <p:cNvSpPr txBox="1">
                <a:spLocks noChangeArrowheads="1"/>
              </p:cNvSpPr>
              <p:nvPr/>
            </p:nvSpPr>
            <p:spPr bwMode="auto">
              <a:xfrm>
                <a:off x="1606" y="2722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8001" name="Group 423"/>
            <p:cNvGrpSpPr>
              <a:grpSpLocks/>
            </p:cNvGrpSpPr>
            <p:nvPr/>
          </p:nvGrpSpPr>
          <p:grpSpPr bwMode="auto">
            <a:xfrm>
              <a:off x="2348" y="2749"/>
              <a:ext cx="445" cy="409"/>
              <a:chOff x="2348" y="2749"/>
              <a:chExt cx="445" cy="409"/>
            </a:xfrm>
          </p:grpSpPr>
          <p:sp>
            <p:nvSpPr>
              <p:cNvPr id="38002" name="Line 243"/>
              <p:cNvSpPr>
                <a:spLocks noChangeShapeType="1"/>
              </p:cNvSpPr>
              <p:nvPr/>
            </p:nvSpPr>
            <p:spPr bwMode="auto">
              <a:xfrm>
                <a:off x="2348" y="2749"/>
                <a:ext cx="182" cy="409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03" name="Text Box 257"/>
              <p:cNvSpPr txBox="1">
                <a:spLocks noChangeArrowheads="1"/>
              </p:cNvSpPr>
              <p:nvPr/>
            </p:nvSpPr>
            <p:spPr bwMode="auto">
              <a:xfrm>
                <a:off x="2677" y="2903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386481" name="Group 433"/>
          <p:cNvGrpSpPr>
            <a:grpSpLocks/>
          </p:cNvGrpSpPr>
          <p:nvPr/>
        </p:nvGrpSpPr>
        <p:grpSpPr bwMode="auto">
          <a:xfrm>
            <a:off x="4638674" y="2636838"/>
            <a:ext cx="4475161" cy="3467100"/>
            <a:chOff x="2922" y="1661"/>
            <a:chExt cx="2819" cy="2184"/>
          </a:xfrm>
        </p:grpSpPr>
        <p:grpSp>
          <p:nvGrpSpPr>
            <p:cNvPr id="37936" name="Group 411"/>
            <p:cNvGrpSpPr>
              <a:grpSpLocks/>
            </p:cNvGrpSpPr>
            <p:nvPr/>
          </p:nvGrpSpPr>
          <p:grpSpPr bwMode="auto">
            <a:xfrm>
              <a:off x="2922" y="3203"/>
              <a:ext cx="637" cy="642"/>
              <a:chOff x="2922" y="3203"/>
              <a:chExt cx="637" cy="642"/>
            </a:xfrm>
          </p:grpSpPr>
          <p:sp>
            <p:nvSpPr>
              <p:cNvPr id="386178" name="AutoShape 130"/>
              <p:cNvSpPr>
                <a:spLocks noChangeArrowheads="1"/>
              </p:cNvSpPr>
              <p:nvPr/>
            </p:nvSpPr>
            <p:spPr bwMode="auto">
              <a:xfrm>
                <a:off x="2922" y="3203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179" name="AutoShape 131"/>
              <p:cNvSpPr>
                <a:spLocks noChangeArrowheads="1"/>
              </p:cNvSpPr>
              <p:nvPr/>
            </p:nvSpPr>
            <p:spPr bwMode="auto">
              <a:xfrm>
                <a:off x="3287" y="3205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94" name="Line 132"/>
              <p:cNvSpPr>
                <a:spLocks noChangeShapeType="1"/>
              </p:cNvSpPr>
              <p:nvPr/>
            </p:nvSpPr>
            <p:spPr bwMode="auto">
              <a:xfrm>
                <a:off x="3150" y="3308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95" name="Line 134"/>
              <p:cNvSpPr>
                <a:spLocks noChangeShapeType="1"/>
              </p:cNvSpPr>
              <p:nvPr/>
            </p:nvSpPr>
            <p:spPr bwMode="auto">
              <a:xfrm>
                <a:off x="3149" y="3447"/>
                <a:ext cx="181" cy="27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96" name="Line 135"/>
              <p:cNvSpPr>
                <a:spLocks noChangeShapeType="1"/>
              </p:cNvSpPr>
              <p:nvPr/>
            </p:nvSpPr>
            <p:spPr bwMode="auto">
              <a:xfrm flipV="1">
                <a:off x="3149" y="3447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97" name="Line 137"/>
              <p:cNvSpPr>
                <a:spLocks noChangeShapeType="1"/>
              </p:cNvSpPr>
              <p:nvPr/>
            </p:nvSpPr>
            <p:spPr bwMode="auto">
              <a:xfrm flipV="1">
                <a:off x="3149" y="3447"/>
                <a:ext cx="181" cy="27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37" name="Group 412"/>
            <p:cNvGrpSpPr>
              <a:grpSpLocks/>
            </p:cNvGrpSpPr>
            <p:nvPr/>
          </p:nvGrpSpPr>
          <p:grpSpPr bwMode="auto">
            <a:xfrm>
              <a:off x="3648" y="3203"/>
              <a:ext cx="637" cy="642"/>
              <a:chOff x="3648" y="3203"/>
              <a:chExt cx="637" cy="642"/>
            </a:xfrm>
          </p:grpSpPr>
          <p:sp>
            <p:nvSpPr>
              <p:cNvPr id="386188" name="AutoShape 140"/>
              <p:cNvSpPr>
                <a:spLocks noChangeArrowheads="1"/>
              </p:cNvSpPr>
              <p:nvPr/>
            </p:nvSpPr>
            <p:spPr bwMode="auto">
              <a:xfrm>
                <a:off x="3648" y="3203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189" name="AutoShape 141"/>
              <p:cNvSpPr>
                <a:spLocks noChangeArrowheads="1"/>
              </p:cNvSpPr>
              <p:nvPr/>
            </p:nvSpPr>
            <p:spPr bwMode="auto">
              <a:xfrm>
                <a:off x="4013" y="3205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88" name="Line 142"/>
              <p:cNvSpPr>
                <a:spLocks noChangeShapeType="1"/>
              </p:cNvSpPr>
              <p:nvPr/>
            </p:nvSpPr>
            <p:spPr bwMode="auto">
              <a:xfrm>
                <a:off x="3876" y="3308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89" name="Line 144"/>
              <p:cNvSpPr>
                <a:spLocks noChangeShapeType="1"/>
              </p:cNvSpPr>
              <p:nvPr/>
            </p:nvSpPr>
            <p:spPr bwMode="auto">
              <a:xfrm>
                <a:off x="3875" y="3447"/>
                <a:ext cx="181" cy="27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90" name="Line 145"/>
              <p:cNvSpPr>
                <a:spLocks noChangeShapeType="1"/>
              </p:cNvSpPr>
              <p:nvPr/>
            </p:nvSpPr>
            <p:spPr bwMode="auto">
              <a:xfrm flipV="1">
                <a:off x="3875" y="3447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91" name="Line 148"/>
              <p:cNvSpPr>
                <a:spLocks noChangeShapeType="1"/>
              </p:cNvSpPr>
              <p:nvPr/>
            </p:nvSpPr>
            <p:spPr bwMode="auto">
              <a:xfrm flipV="1">
                <a:off x="3875" y="3611"/>
                <a:ext cx="184" cy="10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38" name="Group 413"/>
            <p:cNvGrpSpPr>
              <a:grpSpLocks/>
            </p:cNvGrpSpPr>
            <p:nvPr/>
          </p:nvGrpSpPr>
          <p:grpSpPr bwMode="auto">
            <a:xfrm>
              <a:off x="4374" y="3203"/>
              <a:ext cx="637" cy="642"/>
              <a:chOff x="4374" y="3203"/>
              <a:chExt cx="637" cy="642"/>
            </a:xfrm>
          </p:grpSpPr>
          <p:sp>
            <p:nvSpPr>
              <p:cNvPr id="386198" name="AutoShape 150"/>
              <p:cNvSpPr>
                <a:spLocks noChangeArrowheads="1"/>
              </p:cNvSpPr>
              <p:nvPr/>
            </p:nvSpPr>
            <p:spPr bwMode="auto">
              <a:xfrm>
                <a:off x="4374" y="3203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199" name="AutoShape 151"/>
              <p:cNvSpPr>
                <a:spLocks noChangeArrowheads="1"/>
              </p:cNvSpPr>
              <p:nvPr/>
            </p:nvSpPr>
            <p:spPr bwMode="auto">
              <a:xfrm>
                <a:off x="4739" y="3205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82" name="Line 152"/>
              <p:cNvSpPr>
                <a:spLocks noChangeShapeType="1"/>
              </p:cNvSpPr>
              <p:nvPr/>
            </p:nvSpPr>
            <p:spPr bwMode="auto">
              <a:xfrm>
                <a:off x="4602" y="3308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83" name="Line 154"/>
              <p:cNvSpPr>
                <a:spLocks noChangeShapeType="1"/>
              </p:cNvSpPr>
              <p:nvPr/>
            </p:nvSpPr>
            <p:spPr bwMode="auto">
              <a:xfrm>
                <a:off x="4601" y="3447"/>
                <a:ext cx="181" cy="27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84" name="Line 156"/>
              <p:cNvSpPr>
                <a:spLocks noChangeShapeType="1"/>
              </p:cNvSpPr>
              <p:nvPr/>
            </p:nvSpPr>
            <p:spPr bwMode="auto">
              <a:xfrm>
                <a:off x="4601" y="3583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85" name="Line 157"/>
              <p:cNvSpPr>
                <a:spLocks noChangeShapeType="1"/>
              </p:cNvSpPr>
              <p:nvPr/>
            </p:nvSpPr>
            <p:spPr bwMode="auto">
              <a:xfrm flipV="1">
                <a:off x="4601" y="3447"/>
                <a:ext cx="181" cy="272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39" name="Group 414"/>
            <p:cNvGrpSpPr>
              <a:grpSpLocks/>
            </p:cNvGrpSpPr>
            <p:nvPr/>
          </p:nvGrpSpPr>
          <p:grpSpPr bwMode="auto">
            <a:xfrm>
              <a:off x="5104" y="3203"/>
              <a:ext cx="637" cy="642"/>
              <a:chOff x="5104" y="3203"/>
              <a:chExt cx="637" cy="642"/>
            </a:xfrm>
          </p:grpSpPr>
          <p:sp>
            <p:nvSpPr>
              <p:cNvPr id="386208" name="AutoShape 160"/>
              <p:cNvSpPr>
                <a:spLocks noChangeArrowheads="1"/>
              </p:cNvSpPr>
              <p:nvPr/>
            </p:nvSpPr>
            <p:spPr bwMode="auto">
              <a:xfrm>
                <a:off x="5104" y="3203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209" name="AutoShape 161"/>
              <p:cNvSpPr>
                <a:spLocks noChangeArrowheads="1"/>
              </p:cNvSpPr>
              <p:nvPr/>
            </p:nvSpPr>
            <p:spPr bwMode="auto">
              <a:xfrm>
                <a:off x="5469" y="3205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76" name="Line 162"/>
              <p:cNvSpPr>
                <a:spLocks noChangeShapeType="1"/>
              </p:cNvSpPr>
              <p:nvPr/>
            </p:nvSpPr>
            <p:spPr bwMode="auto">
              <a:xfrm>
                <a:off x="5332" y="3308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7" name="Line 164"/>
              <p:cNvSpPr>
                <a:spLocks noChangeShapeType="1"/>
              </p:cNvSpPr>
              <p:nvPr/>
            </p:nvSpPr>
            <p:spPr bwMode="auto">
              <a:xfrm>
                <a:off x="5331" y="3447"/>
                <a:ext cx="181" cy="27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8" name="Line 166"/>
              <p:cNvSpPr>
                <a:spLocks noChangeShapeType="1"/>
              </p:cNvSpPr>
              <p:nvPr/>
            </p:nvSpPr>
            <p:spPr bwMode="auto">
              <a:xfrm>
                <a:off x="5331" y="3583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9" name="Line 167"/>
              <p:cNvSpPr>
                <a:spLocks noChangeShapeType="1"/>
              </p:cNvSpPr>
              <p:nvPr/>
            </p:nvSpPr>
            <p:spPr bwMode="auto">
              <a:xfrm flipV="1">
                <a:off x="5331" y="3611"/>
                <a:ext cx="180" cy="10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40" name="Group 405"/>
            <p:cNvGrpSpPr>
              <a:grpSpLocks/>
            </p:cNvGrpSpPr>
            <p:nvPr/>
          </p:nvGrpSpPr>
          <p:grpSpPr bwMode="auto">
            <a:xfrm>
              <a:off x="3294" y="2069"/>
              <a:ext cx="637" cy="642"/>
              <a:chOff x="3294" y="2069"/>
              <a:chExt cx="637" cy="642"/>
            </a:xfrm>
          </p:grpSpPr>
          <p:sp>
            <p:nvSpPr>
              <p:cNvPr id="386260" name="AutoShape 212"/>
              <p:cNvSpPr>
                <a:spLocks noChangeArrowheads="1"/>
              </p:cNvSpPr>
              <p:nvPr/>
            </p:nvSpPr>
            <p:spPr bwMode="auto">
              <a:xfrm>
                <a:off x="3294" y="2069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261" name="AutoShape 213"/>
              <p:cNvSpPr>
                <a:spLocks noChangeArrowheads="1"/>
              </p:cNvSpPr>
              <p:nvPr/>
            </p:nvSpPr>
            <p:spPr bwMode="auto">
              <a:xfrm>
                <a:off x="3659" y="2071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69" name="Line 214"/>
              <p:cNvSpPr>
                <a:spLocks noChangeShapeType="1"/>
              </p:cNvSpPr>
              <p:nvPr/>
            </p:nvSpPr>
            <p:spPr bwMode="auto">
              <a:xfrm>
                <a:off x="3522" y="2174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0" name="Line 216"/>
              <p:cNvSpPr>
                <a:spLocks noChangeShapeType="1"/>
              </p:cNvSpPr>
              <p:nvPr/>
            </p:nvSpPr>
            <p:spPr bwMode="auto">
              <a:xfrm>
                <a:off x="3519" y="2341"/>
                <a:ext cx="182" cy="22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1" name="Line 217"/>
              <p:cNvSpPr>
                <a:spLocks noChangeShapeType="1"/>
              </p:cNvSpPr>
              <p:nvPr/>
            </p:nvSpPr>
            <p:spPr bwMode="auto">
              <a:xfrm flipV="1">
                <a:off x="3521" y="2313"/>
                <a:ext cx="181" cy="1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2" name="Line 219"/>
              <p:cNvSpPr>
                <a:spLocks noChangeShapeType="1"/>
              </p:cNvSpPr>
              <p:nvPr/>
            </p:nvSpPr>
            <p:spPr bwMode="auto">
              <a:xfrm flipV="1">
                <a:off x="3521" y="2341"/>
                <a:ext cx="180" cy="2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73" name="Line 220"/>
              <p:cNvSpPr>
                <a:spLocks noChangeShapeType="1"/>
              </p:cNvSpPr>
              <p:nvPr/>
            </p:nvSpPr>
            <p:spPr bwMode="auto">
              <a:xfrm flipV="1">
                <a:off x="3519" y="2477"/>
                <a:ext cx="182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41" name="Group 406"/>
            <p:cNvGrpSpPr>
              <a:grpSpLocks/>
            </p:cNvGrpSpPr>
            <p:nvPr/>
          </p:nvGrpSpPr>
          <p:grpSpPr bwMode="auto">
            <a:xfrm>
              <a:off x="4750" y="2069"/>
              <a:ext cx="637" cy="642"/>
              <a:chOff x="4750" y="2069"/>
              <a:chExt cx="637" cy="642"/>
            </a:xfrm>
          </p:grpSpPr>
          <p:sp>
            <p:nvSpPr>
              <p:cNvPr id="386270" name="AutoShape 222"/>
              <p:cNvSpPr>
                <a:spLocks noChangeArrowheads="1"/>
              </p:cNvSpPr>
              <p:nvPr/>
            </p:nvSpPr>
            <p:spPr bwMode="auto">
              <a:xfrm>
                <a:off x="4750" y="2069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86271" name="AutoShape 223"/>
              <p:cNvSpPr>
                <a:spLocks noChangeArrowheads="1"/>
              </p:cNvSpPr>
              <p:nvPr/>
            </p:nvSpPr>
            <p:spPr bwMode="auto">
              <a:xfrm>
                <a:off x="5115" y="2071"/>
                <a:ext cx="272" cy="640"/>
              </a:xfrm>
              <a:prstGeom prst="roundRect">
                <a:avLst>
                  <a:gd name="adj" fmla="val 16667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01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11</a:t>
                </a:r>
                <a:endParaRPr lang="en-US" alt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7962" name="Line 224"/>
              <p:cNvSpPr>
                <a:spLocks noChangeShapeType="1"/>
              </p:cNvSpPr>
              <p:nvPr/>
            </p:nvSpPr>
            <p:spPr bwMode="auto">
              <a:xfrm>
                <a:off x="4978" y="2174"/>
                <a:ext cx="179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63" name="Line 226"/>
              <p:cNvSpPr>
                <a:spLocks noChangeShapeType="1"/>
              </p:cNvSpPr>
              <p:nvPr/>
            </p:nvSpPr>
            <p:spPr bwMode="auto">
              <a:xfrm>
                <a:off x="4975" y="2341"/>
                <a:ext cx="182" cy="227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64" name="Line 228"/>
              <p:cNvSpPr>
                <a:spLocks noChangeShapeType="1"/>
              </p:cNvSpPr>
              <p:nvPr/>
            </p:nvSpPr>
            <p:spPr bwMode="auto">
              <a:xfrm>
                <a:off x="4975" y="2477"/>
                <a:ext cx="182" cy="1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65" name="Line 229"/>
              <p:cNvSpPr>
                <a:spLocks noChangeShapeType="1"/>
              </p:cNvSpPr>
              <p:nvPr/>
            </p:nvSpPr>
            <p:spPr bwMode="auto">
              <a:xfrm flipV="1">
                <a:off x="4977" y="2341"/>
                <a:ext cx="180" cy="244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66" name="Line 230"/>
              <p:cNvSpPr>
                <a:spLocks noChangeShapeType="1"/>
              </p:cNvSpPr>
              <p:nvPr/>
            </p:nvSpPr>
            <p:spPr bwMode="auto">
              <a:xfrm flipV="1">
                <a:off x="4975" y="2477"/>
                <a:ext cx="182" cy="13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942" name="Group 418"/>
            <p:cNvGrpSpPr>
              <a:grpSpLocks/>
            </p:cNvGrpSpPr>
            <p:nvPr/>
          </p:nvGrpSpPr>
          <p:grpSpPr bwMode="auto">
            <a:xfrm>
              <a:off x="3574" y="1661"/>
              <a:ext cx="576" cy="363"/>
              <a:chOff x="3574" y="1661"/>
              <a:chExt cx="576" cy="363"/>
            </a:xfrm>
          </p:grpSpPr>
          <p:sp>
            <p:nvSpPr>
              <p:cNvPr id="37958" name="Line 237"/>
              <p:cNvSpPr>
                <a:spLocks noChangeShapeType="1"/>
              </p:cNvSpPr>
              <p:nvPr/>
            </p:nvSpPr>
            <p:spPr bwMode="auto">
              <a:xfrm flipH="1">
                <a:off x="3787" y="1661"/>
                <a:ext cx="363" cy="36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9" name="Text Box 250"/>
              <p:cNvSpPr txBox="1">
                <a:spLocks noChangeArrowheads="1"/>
              </p:cNvSpPr>
              <p:nvPr/>
            </p:nvSpPr>
            <p:spPr bwMode="auto">
              <a:xfrm>
                <a:off x="3574" y="1665"/>
                <a:ext cx="11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43" name="Group 419"/>
            <p:cNvGrpSpPr>
              <a:grpSpLocks/>
            </p:cNvGrpSpPr>
            <p:nvPr/>
          </p:nvGrpSpPr>
          <p:grpSpPr bwMode="auto">
            <a:xfrm>
              <a:off x="4531" y="1661"/>
              <a:ext cx="565" cy="363"/>
              <a:chOff x="4531" y="1661"/>
              <a:chExt cx="565" cy="363"/>
            </a:xfrm>
          </p:grpSpPr>
          <p:sp>
            <p:nvSpPr>
              <p:cNvPr id="37956" name="Line 236"/>
              <p:cNvSpPr>
                <a:spLocks noChangeShapeType="1"/>
              </p:cNvSpPr>
              <p:nvPr/>
            </p:nvSpPr>
            <p:spPr bwMode="auto">
              <a:xfrm>
                <a:off x="4531" y="1661"/>
                <a:ext cx="363" cy="36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7" name="Text Box 251"/>
              <p:cNvSpPr txBox="1">
                <a:spLocks noChangeArrowheads="1"/>
              </p:cNvSpPr>
              <p:nvPr/>
            </p:nvSpPr>
            <p:spPr bwMode="auto">
              <a:xfrm>
                <a:off x="4980" y="1665"/>
                <a:ext cx="11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44" name="Group 424"/>
            <p:cNvGrpSpPr>
              <a:grpSpLocks/>
            </p:cNvGrpSpPr>
            <p:nvPr/>
          </p:nvGrpSpPr>
          <p:grpSpPr bwMode="auto">
            <a:xfrm>
              <a:off x="3057" y="2722"/>
              <a:ext cx="367" cy="436"/>
              <a:chOff x="3057" y="2722"/>
              <a:chExt cx="367" cy="436"/>
            </a:xfrm>
          </p:grpSpPr>
          <p:sp>
            <p:nvSpPr>
              <p:cNvPr id="37954" name="Line 239"/>
              <p:cNvSpPr>
                <a:spLocks noChangeShapeType="1"/>
              </p:cNvSpPr>
              <p:nvPr/>
            </p:nvSpPr>
            <p:spPr bwMode="auto">
              <a:xfrm flipH="1">
                <a:off x="3242" y="2749"/>
                <a:ext cx="182" cy="409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5" name="Text Box 254"/>
              <p:cNvSpPr txBox="1">
                <a:spLocks noChangeArrowheads="1"/>
              </p:cNvSpPr>
              <p:nvPr/>
            </p:nvSpPr>
            <p:spPr bwMode="auto">
              <a:xfrm>
                <a:off x="3057" y="2722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45" name="Group 426"/>
            <p:cNvGrpSpPr>
              <a:grpSpLocks/>
            </p:cNvGrpSpPr>
            <p:nvPr/>
          </p:nvGrpSpPr>
          <p:grpSpPr bwMode="auto">
            <a:xfrm>
              <a:off x="4508" y="2722"/>
              <a:ext cx="367" cy="436"/>
              <a:chOff x="4508" y="2722"/>
              <a:chExt cx="367" cy="436"/>
            </a:xfrm>
          </p:grpSpPr>
          <p:sp>
            <p:nvSpPr>
              <p:cNvPr id="37952" name="Line 240"/>
              <p:cNvSpPr>
                <a:spLocks noChangeShapeType="1"/>
              </p:cNvSpPr>
              <p:nvPr/>
            </p:nvSpPr>
            <p:spPr bwMode="auto">
              <a:xfrm flipH="1">
                <a:off x="4693" y="2749"/>
                <a:ext cx="182" cy="409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3" name="Text Box 255"/>
              <p:cNvSpPr txBox="1">
                <a:spLocks noChangeArrowheads="1"/>
              </p:cNvSpPr>
              <p:nvPr/>
            </p:nvSpPr>
            <p:spPr bwMode="auto">
              <a:xfrm>
                <a:off x="4508" y="2722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46" name="Group 425"/>
            <p:cNvGrpSpPr>
              <a:grpSpLocks/>
            </p:cNvGrpSpPr>
            <p:nvPr/>
          </p:nvGrpSpPr>
          <p:grpSpPr bwMode="auto">
            <a:xfrm>
              <a:off x="3832" y="2749"/>
              <a:ext cx="430" cy="409"/>
              <a:chOff x="3832" y="2749"/>
              <a:chExt cx="430" cy="409"/>
            </a:xfrm>
          </p:grpSpPr>
          <p:sp>
            <p:nvSpPr>
              <p:cNvPr id="37950" name="Line 244"/>
              <p:cNvSpPr>
                <a:spLocks noChangeShapeType="1"/>
              </p:cNvSpPr>
              <p:nvPr/>
            </p:nvSpPr>
            <p:spPr bwMode="auto">
              <a:xfrm>
                <a:off x="3832" y="2749"/>
                <a:ext cx="182" cy="409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51" name="Text Box 258"/>
              <p:cNvSpPr txBox="1">
                <a:spLocks noChangeArrowheads="1"/>
              </p:cNvSpPr>
              <p:nvPr/>
            </p:nvSpPr>
            <p:spPr bwMode="auto">
              <a:xfrm>
                <a:off x="4146" y="2903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37947" name="Group 427"/>
            <p:cNvGrpSpPr>
              <a:grpSpLocks/>
            </p:cNvGrpSpPr>
            <p:nvPr/>
          </p:nvGrpSpPr>
          <p:grpSpPr bwMode="auto">
            <a:xfrm>
              <a:off x="5239" y="2722"/>
              <a:ext cx="351" cy="436"/>
              <a:chOff x="5239" y="2722"/>
              <a:chExt cx="351" cy="436"/>
            </a:xfrm>
          </p:grpSpPr>
          <p:sp>
            <p:nvSpPr>
              <p:cNvPr id="37948" name="Line 245"/>
              <p:cNvSpPr>
                <a:spLocks noChangeShapeType="1"/>
              </p:cNvSpPr>
              <p:nvPr/>
            </p:nvSpPr>
            <p:spPr bwMode="auto">
              <a:xfrm>
                <a:off x="5239" y="2749"/>
                <a:ext cx="182" cy="409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49" name="Text Box 259"/>
              <p:cNvSpPr txBox="1">
                <a:spLocks noChangeArrowheads="1"/>
              </p:cNvSpPr>
              <p:nvPr/>
            </p:nvSpPr>
            <p:spPr bwMode="auto">
              <a:xfrm>
                <a:off x="5474" y="2722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6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86483" name="WordArt 435"/>
          <p:cNvSpPr>
            <a:spLocks noChangeArrowheads="1" noChangeShapeType="1" noTextEdit="1"/>
          </p:cNvSpPr>
          <p:nvPr/>
        </p:nvSpPr>
        <p:spPr bwMode="auto">
          <a:xfrm>
            <a:off x="1187450" y="2892206"/>
            <a:ext cx="6797139" cy="129879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lIns="182880" tIns="91440" rIns="182880" bIns="91440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chemeClr val="bg1"/>
                  </a:solidFill>
                  <a:prstDash val="solid"/>
                </a:ln>
                <a:latin typeface="Arial Black" panose="020B0A04020102020204" pitchFamily="34" charset="0"/>
              </a:rPr>
              <a:t>Semi-lattice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6484" name="Text Box 436"/>
              <p:cNvSpPr txBox="1">
                <a:spLocks noChangeArrowheads="1"/>
              </p:cNvSpPr>
              <p:nvPr/>
            </p:nvSpPr>
            <p:spPr bwMode="auto">
              <a:xfrm>
                <a:off x="2819400" y="1330404"/>
                <a:ext cx="3512821" cy="11079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en-US" sz="6600" b="1" i="1" smtClean="0">
                              <a:solidFill>
                                <a:srgbClr val="F8240E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6600" b="1" i="1" smtClean="0">
                              <a:solidFill>
                                <a:srgbClr val="F8240E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𝑹</m:t>
                          </m:r>
                        </m:e>
                        <m:sub>
                          <m:r>
                            <a:rPr lang="en-GB" altLang="en-US" sz="6600" b="1" i="1" smtClean="0">
                              <a:solidFill>
                                <a:srgbClr val="F8240E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𝟏</m:t>
                          </m:r>
                        </m:sub>
                      </m:sSub>
                      <m:r>
                        <a:rPr lang="en-GB" altLang="en-US" sz="6600" b="1" i="1" smtClean="0">
                          <a:solidFill>
                            <a:srgbClr val="F8240E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⊆</m:t>
                      </m:r>
                      <m:sSub>
                        <m:sSubPr>
                          <m:ctrlPr>
                            <a:rPr lang="en-GB" altLang="en-US" sz="6600" b="1" i="1" smtClean="0">
                              <a:solidFill>
                                <a:srgbClr val="F8240E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GB" altLang="en-US" sz="6600" b="1" i="1" smtClean="0">
                              <a:solidFill>
                                <a:srgbClr val="F8240E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𝑹</m:t>
                          </m:r>
                        </m:e>
                        <m:sub>
                          <m:r>
                            <a:rPr lang="en-GB" altLang="en-US" sz="6600" b="1" i="1" smtClean="0">
                              <a:solidFill>
                                <a:srgbClr val="F8240E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altLang="en-US" sz="6600" b="1" dirty="0">
                  <a:solidFill>
                    <a:srgbClr val="F8240E"/>
                  </a:solidFill>
                  <a:latin typeface="Arial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86484" name="Text Box 4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19400" y="1330404"/>
                <a:ext cx="3512821" cy="11079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6485" name="Text Box 437"/>
          <p:cNvSpPr txBox="1">
            <a:spLocks noChangeArrowheads="1"/>
          </p:cNvSpPr>
          <p:nvPr/>
        </p:nvSpPr>
        <p:spPr bwMode="auto">
          <a:xfrm>
            <a:off x="0" y="4930613"/>
            <a:ext cx="9144000" cy="11890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GB" altLang="en-US" sz="7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Functions</a:t>
            </a:r>
            <a:endParaRPr lang="en-US" altLang="en-US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386513" name="Group 465"/>
          <p:cNvGrpSpPr>
            <a:grpSpLocks/>
          </p:cNvGrpSpPr>
          <p:nvPr/>
        </p:nvGrpSpPr>
        <p:grpSpPr bwMode="auto">
          <a:xfrm>
            <a:off x="107950" y="44450"/>
            <a:ext cx="8932863" cy="3170238"/>
            <a:chOff x="68" y="28"/>
            <a:chExt cx="5627" cy="1997"/>
          </a:xfrm>
        </p:grpSpPr>
        <p:sp>
          <p:nvSpPr>
            <p:cNvPr id="386488" name="AutoShape 440"/>
            <p:cNvSpPr>
              <a:spLocks noChangeArrowheads="1"/>
            </p:cNvSpPr>
            <p:nvPr/>
          </p:nvSpPr>
          <p:spPr bwMode="auto">
            <a:xfrm>
              <a:off x="110" y="28"/>
              <a:ext cx="272" cy="64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11</a:t>
              </a:r>
              <a:endParaRPr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386489" name="AutoShape 441"/>
            <p:cNvSpPr>
              <a:spLocks noChangeArrowheads="1"/>
            </p:cNvSpPr>
            <p:nvPr/>
          </p:nvSpPr>
          <p:spPr bwMode="auto">
            <a:xfrm>
              <a:off x="475" y="30"/>
              <a:ext cx="272" cy="64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11</a:t>
              </a:r>
              <a:endParaRPr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37908" name="Line 442"/>
            <p:cNvSpPr>
              <a:spLocks noChangeShapeType="1"/>
            </p:cNvSpPr>
            <p:nvPr/>
          </p:nvSpPr>
          <p:spPr bwMode="auto">
            <a:xfrm>
              <a:off x="338" y="133"/>
              <a:ext cx="17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9" name="Line 443"/>
            <p:cNvSpPr>
              <a:spLocks noChangeShapeType="1"/>
            </p:cNvSpPr>
            <p:nvPr/>
          </p:nvSpPr>
          <p:spPr bwMode="auto">
            <a:xfrm flipV="1">
              <a:off x="337" y="272"/>
              <a:ext cx="181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0" name="Line 444"/>
            <p:cNvSpPr>
              <a:spLocks noChangeShapeType="1"/>
            </p:cNvSpPr>
            <p:nvPr/>
          </p:nvSpPr>
          <p:spPr bwMode="auto">
            <a:xfrm>
              <a:off x="335" y="436"/>
              <a:ext cx="182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1" name="Line 445"/>
            <p:cNvSpPr>
              <a:spLocks noChangeShapeType="1"/>
            </p:cNvSpPr>
            <p:nvPr/>
          </p:nvSpPr>
          <p:spPr bwMode="auto">
            <a:xfrm flipV="1">
              <a:off x="337" y="300"/>
              <a:ext cx="180" cy="2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Line 446"/>
            <p:cNvSpPr>
              <a:spLocks noChangeShapeType="1"/>
            </p:cNvSpPr>
            <p:nvPr/>
          </p:nvSpPr>
          <p:spPr bwMode="auto">
            <a:xfrm flipV="1">
              <a:off x="335" y="436"/>
              <a:ext cx="182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3" name="Line 447"/>
            <p:cNvSpPr>
              <a:spLocks noChangeShapeType="1"/>
            </p:cNvSpPr>
            <p:nvPr/>
          </p:nvSpPr>
          <p:spPr bwMode="auto">
            <a:xfrm>
              <a:off x="337" y="272"/>
              <a:ext cx="181" cy="136"/>
            </a:xfrm>
            <a:prstGeom prst="line">
              <a:avLst/>
            </a:prstGeom>
            <a:noFill/>
            <a:ln w="28575">
              <a:solidFill>
                <a:srgbClr val="F8240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4" name="Line 451"/>
            <p:cNvSpPr>
              <a:spLocks noChangeShapeType="1"/>
            </p:cNvSpPr>
            <p:nvPr/>
          </p:nvSpPr>
          <p:spPr bwMode="auto">
            <a:xfrm>
              <a:off x="766" y="696"/>
              <a:ext cx="318" cy="27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5" name="Line 452"/>
            <p:cNvSpPr>
              <a:spLocks noChangeShapeType="1"/>
            </p:cNvSpPr>
            <p:nvPr/>
          </p:nvSpPr>
          <p:spPr bwMode="auto">
            <a:xfrm>
              <a:off x="340" y="146"/>
              <a:ext cx="181" cy="136"/>
            </a:xfrm>
            <a:prstGeom prst="line">
              <a:avLst/>
            </a:prstGeom>
            <a:noFill/>
            <a:ln w="28575">
              <a:solidFill>
                <a:srgbClr val="F8240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501" name="AutoShape 453"/>
            <p:cNvSpPr>
              <a:spLocks noChangeArrowheads="1"/>
            </p:cNvSpPr>
            <p:nvPr/>
          </p:nvSpPr>
          <p:spPr bwMode="auto">
            <a:xfrm>
              <a:off x="5058" y="28"/>
              <a:ext cx="272" cy="64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11</a:t>
              </a:r>
              <a:endParaRPr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386502" name="AutoShape 454"/>
            <p:cNvSpPr>
              <a:spLocks noChangeArrowheads="1"/>
            </p:cNvSpPr>
            <p:nvPr/>
          </p:nvSpPr>
          <p:spPr bwMode="auto">
            <a:xfrm>
              <a:off x="5423" y="30"/>
              <a:ext cx="272" cy="640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1600" b="1">
                  <a:latin typeface="Times New Roman" panose="02020603050405020304" pitchFamily="18" charset="0"/>
                </a:rPr>
                <a:t>11</a:t>
              </a:r>
              <a:endParaRPr lang="en-US" altLang="en-US" sz="1600" b="1">
                <a:latin typeface="Times New Roman" panose="02020603050405020304" pitchFamily="18" charset="0"/>
              </a:endParaRPr>
            </a:p>
          </p:txBody>
        </p:sp>
        <p:sp>
          <p:nvSpPr>
            <p:cNvPr id="37918" name="Line 455"/>
            <p:cNvSpPr>
              <a:spLocks noChangeShapeType="1"/>
            </p:cNvSpPr>
            <p:nvPr/>
          </p:nvSpPr>
          <p:spPr bwMode="auto">
            <a:xfrm>
              <a:off x="5286" y="133"/>
              <a:ext cx="17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9" name="Line 456"/>
            <p:cNvSpPr>
              <a:spLocks noChangeShapeType="1"/>
            </p:cNvSpPr>
            <p:nvPr/>
          </p:nvSpPr>
          <p:spPr bwMode="auto">
            <a:xfrm flipV="1">
              <a:off x="5285" y="272"/>
              <a:ext cx="181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0" name="Line 457"/>
            <p:cNvSpPr>
              <a:spLocks noChangeShapeType="1"/>
            </p:cNvSpPr>
            <p:nvPr/>
          </p:nvSpPr>
          <p:spPr bwMode="auto">
            <a:xfrm>
              <a:off x="5283" y="436"/>
              <a:ext cx="182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1" name="Line 458"/>
            <p:cNvSpPr>
              <a:spLocks noChangeShapeType="1"/>
            </p:cNvSpPr>
            <p:nvPr/>
          </p:nvSpPr>
          <p:spPr bwMode="auto">
            <a:xfrm flipV="1">
              <a:off x="5285" y="300"/>
              <a:ext cx="180" cy="2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2" name="Line 459"/>
            <p:cNvSpPr>
              <a:spLocks noChangeShapeType="1"/>
            </p:cNvSpPr>
            <p:nvPr/>
          </p:nvSpPr>
          <p:spPr bwMode="auto">
            <a:xfrm flipV="1">
              <a:off x="5283" y="436"/>
              <a:ext cx="182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3" name="Line 460"/>
            <p:cNvSpPr>
              <a:spLocks noChangeShapeType="1"/>
            </p:cNvSpPr>
            <p:nvPr/>
          </p:nvSpPr>
          <p:spPr bwMode="auto">
            <a:xfrm>
              <a:off x="5285" y="272"/>
              <a:ext cx="181" cy="255"/>
            </a:xfrm>
            <a:prstGeom prst="line">
              <a:avLst/>
            </a:prstGeom>
            <a:noFill/>
            <a:ln w="28575">
              <a:solidFill>
                <a:srgbClr val="F8240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4" name="Line 461"/>
            <p:cNvSpPr>
              <a:spLocks noChangeShapeType="1"/>
            </p:cNvSpPr>
            <p:nvPr/>
          </p:nvSpPr>
          <p:spPr bwMode="auto">
            <a:xfrm>
              <a:off x="5288" y="146"/>
              <a:ext cx="181" cy="136"/>
            </a:xfrm>
            <a:prstGeom prst="line">
              <a:avLst/>
            </a:prstGeom>
            <a:noFill/>
            <a:ln w="28575">
              <a:solidFill>
                <a:srgbClr val="F8240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5" name="Line 462"/>
            <p:cNvSpPr>
              <a:spLocks noChangeShapeType="1"/>
            </p:cNvSpPr>
            <p:nvPr/>
          </p:nvSpPr>
          <p:spPr bwMode="auto">
            <a:xfrm flipH="1">
              <a:off x="4694" y="696"/>
              <a:ext cx="318" cy="27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6" name="Line 463"/>
            <p:cNvSpPr>
              <a:spLocks noChangeShapeType="1"/>
            </p:cNvSpPr>
            <p:nvPr/>
          </p:nvSpPr>
          <p:spPr bwMode="auto">
            <a:xfrm>
              <a:off x="68" y="1752"/>
              <a:ext cx="318" cy="27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7" name="Line 464"/>
            <p:cNvSpPr>
              <a:spLocks noChangeShapeType="1"/>
            </p:cNvSpPr>
            <p:nvPr/>
          </p:nvSpPr>
          <p:spPr bwMode="auto">
            <a:xfrm flipH="1">
              <a:off x="5375" y="1752"/>
              <a:ext cx="318" cy="27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6514" name="Text Box 466"/>
          <p:cNvSpPr txBox="1">
            <a:spLocks noChangeArrowheads="1"/>
          </p:cNvSpPr>
          <p:nvPr/>
        </p:nvSpPr>
        <p:spPr bwMode="auto">
          <a:xfrm rot="-5400000">
            <a:off x="3909219" y="1375569"/>
            <a:ext cx="909637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8000" b="1" dirty="0">
                <a:solidFill>
                  <a:srgbClr val="F8240E"/>
                </a:solidFill>
                <a:latin typeface="Arial" charset="0"/>
                <a:sym typeface="Symbol" panose="05050102010706020507" pitchFamily="18" charset="2"/>
              </a:rPr>
              <a:t>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D06AE3-AA0E-463E-8DB9-7A6C85724CF6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165080" y="6151180"/>
            <a:ext cx="8967230" cy="451406"/>
            <a:chOff x="165080" y="6172200"/>
            <a:chExt cx="8967230" cy="451406"/>
          </a:xfrm>
          <a:solidFill>
            <a:srgbClr val="FFFF00"/>
          </a:solidFill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165080" y="6172200"/>
                  <a:ext cx="747064" cy="45140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txBody>
                <a:bodyPr wrap="none" lIns="0" rIns="0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GB" b="0" dirty="0" smtClean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5080" y="6172200"/>
                  <a:ext cx="747064" cy="451406"/>
                </a:xfrm>
                <a:prstGeom prst="rect">
                  <a:avLst/>
                </a:prstGeom>
                <a:blipFill>
                  <a:blip r:embed="rId5"/>
                  <a:stretch>
                    <a:fillRect l="-6400" t="-5263" r="-19200" b="-789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3" name="TextBox 212"/>
                <p:cNvSpPr txBox="1"/>
                <p:nvPr/>
              </p:nvSpPr>
              <p:spPr>
                <a:xfrm>
                  <a:off x="1312512" y="6172200"/>
                  <a:ext cx="752064" cy="45140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txBody>
                <a:bodyPr wrap="none" lIns="0" rIns="0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oMath>
                    </m:oMathPara>
                  </a14:m>
                  <a:endParaRPr lang="en-GB" b="0" dirty="0" smtClean="0"/>
                </a:p>
              </p:txBody>
            </p:sp>
          </mc:Choice>
          <mc:Fallback xmlns="">
            <p:sp>
              <p:nvSpPr>
                <p:cNvPr id="213" name="TextBox 2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2512" y="6172200"/>
                  <a:ext cx="752064" cy="451406"/>
                </a:xfrm>
                <a:prstGeom prst="rect">
                  <a:avLst/>
                </a:prstGeom>
                <a:blipFill>
                  <a:blip r:embed="rId6"/>
                  <a:stretch>
                    <a:fillRect l="-6349" t="-5263" r="-35714" b="-789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4" name="TextBox 213"/>
                <p:cNvSpPr txBox="1"/>
                <p:nvPr/>
              </p:nvSpPr>
              <p:spPr>
                <a:xfrm>
                  <a:off x="2305644" y="6172200"/>
                  <a:ext cx="1078885" cy="45140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txBody>
                <a:bodyPr wrap="none" lIns="0" rIns="0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⊕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GB" b="0" dirty="0" smtClean="0"/>
                </a:p>
              </p:txBody>
            </p:sp>
          </mc:Choice>
          <mc:Fallback xmlns="">
            <p:sp>
              <p:nvSpPr>
                <p:cNvPr id="214" name="TextBox 2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05644" y="6172200"/>
                  <a:ext cx="1078885" cy="451406"/>
                </a:xfrm>
                <a:prstGeom prst="rect">
                  <a:avLst/>
                </a:prstGeom>
                <a:blipFill>
                  <a:blip r:embed="rId7"/>
                  <a:stretch>
                    <a:fillRect l="-4469" t="-6579" r="-3911" b="-789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5" name="TextBox 214"/>
                <p:cNvSpPr txBox="1"/>
                <p:nvPr/>
              </p:nvSpPr>
              <p:spPr>
                <a:xfrm>
                  <a:off x="3485445" y="6172200"/>
                  <a:ext cx="1022780" cy="45140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txBody>
                <a:bodyPr wrap="none" lIns="0" rIns="0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oMath>
                    </m:oMathPara>
                  </a14:m>
                  <a:endParaRPr lang="en-GB" b="0" dirty="0" smtClean="0"/>
                </a:p>
              </p:txBody>
            </p:sp>
          </mc:Choice>
          <mc:Fallback xmlns="">
            <p:sp>
              <p:nvSpPr>
                <p:cNvPr id="215" name="TextBox 2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5445" y="6172200"/>
                  <a:ext cx="1022780" cy="451406"/>
                </a:xfrm>
                <a:prstGeom prst="rect">
                  <a:avLst/>
                </a:prstGeom>
                <a:blipFill>
                  <a:blip r:embed="rId8"/>
                  <a:stretch>
                    <a:fillRect l="-4706" t="-5263" r="-4118" b="-789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6" name="TextBox 215"/>
                <p:cNvSpPr txBox="1"/>
                <p:nvPr/>
              </p:nvSpPr>
              <p:spPr>
                <a:xfrm>
                  <a:off x="4622462" y="6172200"/>
                  <a:ext cx="1027782" cy="45140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txBody>
                <a:bodyPr wrap="none" lIns="0" rIns="0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̅"/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b="0" dirty="0" smtClean="0"/>
                </a:p>
              </p:txBody>
            </p:sp>
          </mc:Choice>
          <mc:Fallback xmlns="">
            <p:sp>
              <p:nvSpPr>
                <p:cNvPr id="216" name="TextBox 2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22462" y="6172200"/>
                  <a:ext cx="1027782" cy="451406"/>
                </a:xfrm>
                <a:prstGeom prst="rect">
                  <a:avLst/>
                </a:prstGeom>
                <a:blipFill>
                  <a:blip r:embed="rId9"/>
                  <a:stretch>
                    <a:fillRect l="-4678" t="-5263" r="-3509" b="-789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7" name="TextBox 216"/>
                <p:cNvSpPr txBox="1"/>
                <p:nvPr/>
              </p:nvSpPr>
              <p:spPr>
                <a:xfrm>
                  <a:off x="5741716" y="6172200"/>
                  <a:ext cx="1083886" cy="45140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txBody>
                <a:bodyPr wrap="none" lIns="0" rIns="0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⊕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b="0" dirty="0" smtClean="0"/>
                </a:p>
              </p:txBody>
            </p:sp>
          </mc:Choice>
          <mc:Fallback xmlns="">
            <p:sp>
              <p:nvSpPr>
                <p:cNvPr id="217" name="TextBox 2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41716" y="6172200"/>
                  <a:ext cx="1083886" cy="451406"/>
                </a:xfrm>
                <a:prstGeom prst="rect">
                  <a:avLst/>
                </a:prstGeom>
                <a:blipFill>
                  <a:blip r:embed="rId10"/>
                  <a:stretch>
                    <a:fillRect l="-4444" t="-5263" r="-3333" b="-789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8" name="TextBox 217"/>
                <p:cNvSpPr txBox="1"/>
                <p:nvPr/>
              </p:nvSpPr>
              <p:spPr>
                <a:xfrm>
                  <a:off x="6905704" y="6172200"/>
                  <a:ext cx="1078885" cy="45140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txBody>
                <a:bodyPr wrap="none" lIns="0" rIns="0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⊕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b="0" dirty="0" smtClean="0"/>
                </a:p>
              </p:txBody>
            </p:sp>
          </mc:Choice>
          <mc:Fallback xmlns="">
            <p:sp>
              <p:nvSpPr>
                <p:cNvPr id="218" name="TextBox 2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05704" y="6172200"/>
                  <a:ext cx="1078885" cy="451406"/>
                </a:xfrm>
                <a:prstGeom prst="rect">
                  <a:avLst/>
                </a:prstGeom>
                <a:blipFill>
                  <a:blip r:embed="rId11"/>
                  <a:stretch>
                    <a:fillRect l="-4469" t="-6579" r="-3911" b="-789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9" name="TextBox 218"/>
                <p:cNvSpPr txBox="1"/>
                <p:nvPr/>
              </p:nvSpPr>
              <p:spPr>
                <a:xfrm>
                  <a:off x="8048424" y="6172200"/>
                  <a:ext cx="1083886" cy="451406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txBody>
                <a:bodyPr wrap="none" lIns="0" rIns="0" rtlCol="0">
                  <a:spAutoFit/>
                </a:bodyPr>
                <a:lstStyle/>
                <a:p>
                  <a:pPr>
                    <a:lnSpc>
                      <a:spcPts val="14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⊕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GB" b="0" dirty="0" smtClean="0"/>
                </a:p>
              </p:txBody>
            </p:sp>
          </mc:Choice>
          <mc:Fallback xmlns="">
            <p:sp>
              <p:nvSpPr>
                <p:cNvPr id="219" name="TextBox 2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48424" y="6172200"/>
                  <a:ext cx="1083886" cy="451406"/>
                </a:xfrm>
                <a:prstGeom prst="rect">
                  <a:avLst/>
                </a:prstGeom>
                <a:blipFill>
                  <a:blip r:embed="rId12"/>
                  <a:stretch>
                    <a:fillRect l="-4444" t="-5263" r="-3333" b="-789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6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19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8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86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86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86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8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484" grpId="0"/>
      <p:bldP spid="386485" grpId="0" animBg="1"/>
      <p:bldP spid="3865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8"/>
          <p:cNvGrpSpPr>
            <a:grpSpLocks/>
          </p:cNvGrpSpPr>
          <p:nvPr/>
        </p:nvGrpSpPr>
        <p:grpSpPr bwMode="auto">
          <a:xfrm>
            <a:off x="-265113" y="836613"/>
            <a:ext cx="9674226" cy="4932362"/>
            <a:chOff x="-167" y="527"/>
            <a:chExt cx="6094" cy="3107"/>
          </a:xfrm>
        </p:grpSpPr>
        <p:sp>
          <p:nvSpPr>
            <p:cNvPr id="40036" name="Freeform 4"/>
            <p:cNvSpPr>
              <a:spLocks/>
            </p:cNvSpPr>
            <p:nvPr/>
          </p:nvSpPr>
          <p:spPr bwMode="auto">
            <a:xfrm>
              <a:off x="521" y="527"/>
              <a:ext cx="2359" cy="2812"/>
            </a:xfrm>
            <a:custGeom>
              <a:avLst/>
              <a:gdLst>
                <a:gd name="T0" fmla="*/ 2359 w 2359"/>
                <a:gd name="T1" fmla="*/ 0 h 2812"/>
                <a:gd name="T2" fmla="*/ 1180 w 2359"/>
                <a:gd name="T3" fmla="*/ 454 h 2812"/>
                <a:gd name="T4" fmla="*/ 590 w 2359"/>
                <a:gd name="T5" fmla="*/ 1043 h 2812"/>
                <a:gd name="T6" fmla="*/ 0 w 2359"/>
                <a:gd name="T7" fmla="*/ 2812 h 2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9" h="2812">
                  <a:moveTo>
                    <a:pt x="2359" y="0"/>
                  </a:moveTo>
                  <a:lnTo>
                    <a:pt x="1180" y="454"/>
                  </a:lnTo>
                  <a:lnTo>
                    <a:pt x="590" y="1043"/>
                  </a:lnTo>
                  <a:lnTo>
                    <a:pt x="0" y="281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37" name="Freeform 5"/>
            <p:cNvSpPr>
              <a:spLocks/>
            </p:cNvSpPr>
            <p:nvPr/>
          </p:nvSpPr>
          <p:spPr bwMode="auto">
            <a:xfrm>
              <a:off x="-167" y="527"/>
              <a:ext cx="6094" cy="3107"/>
            </a:xfrm>
            <a:custGeom>
              <a:avLst/>
              <a:gdLst>
                <a:gd name="T0" fmla="*/ 3047 w 6094"/>
                <a:gd name="T1" fmla="*/ 0 h 3107"/>
                <a:gd name="T2" fmla="*/ 1868 w 6094"/>
                <a:gd name="T3" fmla="*/ 454 h 3107"/>
                <a:gd name="T4" fmla="*/ 1278 w 6094"/>
                <a:gd name="T5" fmla="*/ 1043 h 3107"/>
                <a:gd name="T6" fmla="*/ 688 w 6094"/>
                <a:gd name="T7" fmla="*/ 2812 h 3107"/>
                <a:gd name="T8" fmla="*/ 5406 w 6094"/>
                <a:gd name="T9" fmla="*/ 2812 h 3107"/>
                <a:gd name="T10" fmla="*/ 4816 w 6094"/>
                <a:gd name="T11" fmla="*/ 1043 h 3107"/>
                <a:gd name="T12" fmla="*/ 4226 w 6094"/>
                <a:gd name="T13" fmla="*/ 454 h 3107"/>
                <a:gd name="T14" fmla="*/ 3047 w 6094"/>
                <a:gd name="T15" fmla="*/ 0 h 3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94" h="3107">
                  <a:moveTo>
                    <a:pt x="3047" y="0"/>
                  </a:moveTo>
                  <a:cubicBezTo>
                    <a:pt x="2654" y="0"/>
                    <a:pt x="2163" y="280"/>
                    <a:pt x="1868" y="454"/>
                  </a:cubicBezTo>
                  <a:cubicBezTo>
                    <a:pt x="1573" y="628"/>
                    <a:pt x="1475" y="650"/>
                    <a:pt x="1278" y="1043"/>
                  </a:cubicBezTo>
                  <a:cubicBezTo>
                    <a:pt x="1081" y="1436"/>
                    <a:pt x="0" y="2517"/>
                    <a:pt x="688" y="2812"/>
                  </a:cubicBezTo>
                  <a:cubicBezTo>
                    <a:pt x="1376" y="3107"/>
                    <a:pt x="4718" y="3107"/>
                    <a:pt x="5406" y="2812"/>
                  </a:cubicBezTo>
                  <a:cubicBezTo>
                    <a:pt x="6094" y="2517"/>
                    <a:pt x="5013" y="1436"/>
                    <a:pt x="4816" y="1043"/>
                  </a:cubicBezTo>
                  <a:cubicBezTo>
                    <a:pt x="4619" y="650"/>
                    <a:pt x="4521" y="628"/>
                    <a:pt x="4226" y="454"/>
                  </a:cubicBezTo>
                  <a:cubicBezTo>
                    <a:pt x="3931" y="280"/>
                    <a:pt x="3440" y="0"/>
                    <a:pt x="3047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38" name="Rectangle 6"/>
            <p:cNvSpPr>
              <a:spLocks noChangeArrowheads="1"/>
            </p:cNvSpPr>
            <p:nvPr/>
          </p:nvSpPr>
          <p:spPr bwMode="auto">
            <a:xfrm>
              <a:off x="294" y="3022"/>
              <a:ext cx="5172" cy="5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39" name="Rectangle 7"/>
            <p:cNvSpPr>
              <a:spLocks noChangeArrowheads="1"/>
            </p:cNvSpPr>
            <p:nvPr/>
          </p:nvSpPr>
          <p:spPr bwMode="auto">
            <a:xfrm>
              <a:off x="306" y="2976"/>
              <a:ext cx="5148" cy="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39939" name="Oval 9"/>
          <p:cNvSpPr>
            <a:spLocks noChangeArrowheads="1"/>
          </p:cNvSpPr>
          <p:nvPr/>
        </p:nvSpPr>
        <p:spPr bwMode="auto">
          <a:xfrm>
            <a:off x="4500563" y="7651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475236" name="Group 100"/>
          <p:cNvGrpSpPr>
            <a:grpSpLocks/>
          </p:cNvGrpSpPr>
          <p:nvPr/>
        </p:nvGrpSpPr>
        <p:grpSpPr bwMode="auto">
          <a:xfrm>
            <a:off x="4787900" y="44450"/>
            <a:ext cx="2730500" cy="822325"/>
            <a:chOff x="3016" y="28"/>
            <a:chExt cx="1720" cy="518"/>
          </a:xfrm>
        </p:grpSpPr>
        <p:sp>
          <p:nvSpPr>
            <p:cNvPr id="40034" name="Line 10"/>
            <p:cNvSpPr>
              <a:spLocks noChangeShapeType="1"/>
            </p:cNvSpPr>
            <p:nvPr/>
          </p:nvSpPr>
          <p:spPr bwMode="auto">
            <a:xfrm flipH="1">
              <a:off x="3016" y="300"/>
              <a:ext cx="817" cy="1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35" name="Text Box 11"/>
            <p:cNvSpPr txBox="1">
              <a:spLocks noChangeArrowheads="1"/>
            </p:cNvSpPr>
            <p:nvPr/>
          </p:nvSpPr>
          <p:spPr bwMode="auto">
            <a:xfrm>
              <a:off x="3787" y="28"/>
              <a:ext cx="949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Arial" panose="020B0604020202020204" pitchFamily="34" charset="0"/>
                </a:rPr>
                <a:t>Maximum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Arial" panose="020B0604020202020204" pitchFamily="34" charset="0"/>
                </a:rPr>
                <a:t>flexibility</a:t>
              </a:r>
              <a:endParaRPr lang="en-US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39941" name="Oval 12"/>
          <p:cNvSpPr>
            <a:spLocks noChangeArrowheads="1"/>
          </p:cNvSpPr>
          <p:nvPr/>
        </p:nvSpPr>
        <p:spPr bwMode="auto">
          <a:xfrm>
            <a:off x="3348038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2" name="Oval 13"/>
          <p:cNvSpPr>
            <a:spLocks noChangeArrowheads="1"/>
          </p:cNvSpPr>
          <p:nvPr/>
        </p:nvSpPr>
        <p:spPr bwMode="auto">
          <a:xfrm>
            <a:off x="2195513" y="22034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3" name="Oval 14"/>
          <p:cNvSpPr>
            <a:spLocks noChangeArrowheads="1"/>
          </p:cNvSpPr>
          <p:nvPr/>
        </p:nvSpPr>
        <p:spPr bwMode="auto">
          <a:xfrm>
            <a:off x="3059113" y="24209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4" name="Oval 15"/>
          <p:cNvSpPr>
            <a:spLocks noChangeArrowheads="1"/>
          </p:cNvSpPr>
          <p:nvPr/>
        </p:nvSpPr>
        <p:spPr bwMode="auto">
          <a:xfrm>
            <a:off x="4067175" y="19891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5" name="Oval 16"/>
          <p:cNvSpPr>
            <a:spLocks noChangeArrowheads="1"/>
          </p:cNvSpPr>
          <p:nvPr/>
        </p:nvSpPr>
        <p:spPr bwMode="auto">
          <a:xfrm>
            <a:off x="49323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6" name="Oval 17"/>
          <p:cNvSpPr>
            <a:spLocks noChangeArrowheads="1"/>
          </p:cNvSpPr>
          <p:nvPr/>
        </p:nvSpPr>
        <p:spPr bwMode="auto">
          <a:xfrm>
            <a:off x="4716463" y="32131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7" name="Oval 18"/>
          <p:cNvSpPr>
            <a:spLocks noChangeArrowheads="1"/>
          </p:cNvSpPr>
          <p:nvPr/>
        </p:nvSpPr>
        <p:spPr bwMode="auto">
          <a:xfrm>
            <a:off x="6513513" y="329088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8" name="Oval 20"/>
          <p:cNvSpPr>
            <a:spLocks noChangeArrowheads="1"/>
          </p:cNvSpPr>
          <p:nvPr/>
        </p:nvSpPr>
        <p:spPr bwMode="auto">
          <a:xfrm>
            <a:off x="55800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9" name="Oval 21"/>
          <p:cNvSpPr>
            <a:spLocks noChangeArrowheads="1"/>
          </p:cNvSpPr>
          <p:nvPr/>
        </p:nvSpPr>
        <p:spPr bwMode="auto">
          <a:xfrm>
            <a:off x="3636963" y="23479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0" name="Oval 22"/>
          <p:cNvSpPr>
            <a:spLocks noChangeArrowheads="1"/>
          </p:cNvSpPr>
          <p:nvPr/>
        </p:nvSpPr>
        <p:spPr bwMode="auto">
          <a:xfrm>
            <a:off x="4572000" y="17002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1" name="Oval 23"/>
          <p:cNvSpPr>
            <a:spLocks noChangeArrowheads="1"/>
          </p:cNvSpPr>
          <p:nvPr/>
        </p:nvSpPr>
        <p:spPr bwMode="auto">
          <a:xfrm>
            <a:off x="3419475" y="29241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2" name="Oval 24"/>
          <p:cNvSpPr>
            <a:spLocks noChangeArrowheads="1"/>
          </p:cNvSpPr>
          <p:nvPr/>
        </p:nvSpPr>
        <p:spPr bwMode="auto">
          <a:xfrm>
            <a:off x="4356100" y="26368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3" name="Oval 25"/>
          <p:cNvSpPr>
            <a:spLocks noChangeArrowheads="1"/>
          </p:cNvSpPr>
          <p:nvPr/>
        </p:nvSpPr>
        <p:spPr bwMode="auto">
          <a:xfrm>
            <a:off x="3708400" y="35004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4" name="Oval 26"/>
          <p:cNvSpPr>
            <a:spLocks noChangeArrowheads="1"/>
          </p:cNvSpPr>
          <p:nvPr/>
        </p:nvSpPr>
        <p:spPr bwMode="auto">
          <a:xfrm>
            <a:off x="4140200" y="3141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475237" name="Group 101"/>
          <p:cNvGrpSpPr>
            <a:grpSpLocks/>
          </p:cNvGrpSpPr>
          <p:nvPr/>
        </p:nvGrpSpPr>
        <p:grpSpPr bwMode="auto">
          <a:xfrm>
            <a:off x="250825" y="620713"/>
            <a:ext cx="1338263" cy="5040312"/>
            <a:chOff x="158" y="391"/>
            <a:chExt cx="843" cy="3175"/>
          </a:xfrm>
        </p:grpSpPr>
        <p:sp>
          <p:nvSpPr>
            <p:cNvPr id="40032" name="Line 27"/>
            <p:cNvSpPr>
              <a:spLocks noChangeShapeType="1"/>
            </p:cNvSpPr>
            <p:nvPr/>
          </p:nvSpPr>
          <p:spPr bwMode="auto">
            <a:xfrm>
              <a:off x="158" y="391"/>
              <a:ext cx="0" cy="317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33" name="Text Box 28"/>
            <p:cNvSpPr txBox="1">
              <a:spLocks noChangeArrowheads="1"/>
            </p:cNvSpPr>
            <p:nvPr/>
          </p:nvSpPr>
          <p:spPr bwMode="auto">
            <a:xfrm>
              <a:off x="158" y="1052"/>
              <a:ext cx="843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Arial" panose="020B0604020202020204" pitchFamily="34" charset="0"/>
                </a:rPr>
                <a:t>Less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Arial" panose="020B0604020202020204" pitchFamily="34" charset="0"/>
                </a:rPr>
                <a:t>flexibility</a:t>
              </a:r>
              <a:endParaRPr lang="en-US" altLang="en-US" sz="2400">
                <a:latin typeface="Arial" panose="020B0604020202020204" pitchFamily="34" charset="0"/>
              </a:endParaRPr>
            </a:p>
          </p:txBody>
        </p:sp>
      </p:grpSp>
      <p:grpSp>
        <p:nvGrpSpPr>
          <p:cNvPr id="39956" name="Group 99"/>
          <p:cNvGrpSpPr>
            <a:grpSpLocks/>
          </p:cNvGrpSpPr>
          <p:nvPr/>
        </p:nvGrpSpPr>
        <p:grpSpPr bwMode="auto">
          <a:xfrm>
            <a:off x="466725" y="5043488"/>
            <a:ext cx="8210550" cy="617537"/>
            <a:chOff x="294" y="3177"/>
            <a:chExt cx="5172" cy="389"/>
          </a:xfrm>
        </p:grpSpPr>
        <p:sp>
          <p:nvSpPr>
            <p:cNvPr id="475166" name="Text Box 30"/>
            <p:cNvSpPr txBox="1">
              <a:spLocks noChangeArrowheads="1"/>
            </p:cNvSpPr>
            <p:nvPr/>
          </p:nvSpPr>
          <p:spPr bwMode="auto">
            <a:xfrm>
              <a:off x="294" y="3177"/>
              <a:ext cx="5172" cy="389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altLang="en-US" sz="32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Functions</a:t>
              </a:r>
              <a:endParaRPr lang="en-US" alt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0016" name="Oval 31"/>
            <p:cNvSpPr>
              <a:spLocks noChangeArrowheads="1"/>
            </p:cNvSpPr>
            <p:nvPr/>
          </p:nvSpPr>
          <p:spPr bwMode="auto">
            <a:xfrm>
              <a:off x="431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17" name="Oval 32"/>
            <p:cNvSpPr>
              <a:spLocks noChangeArrowheads="1"/>
            </p:cNvSpPr>
            <p:nvPr/>
          </p:nvSpPr>
          <p:spPr bwMode="auto">
            <a:xfrm>
              <a:off x="657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18" name="Oval 33"/>
            <p:cNvSpPr>
              <a:spLocks noChangeArrowheads="1"/>
            </p:cNvSpPr>
            <p:nvPr/>
          </p:nvSpPr>
          <p:spPr bwMode="auto">
            <a:xfrm>
              <a:off x="883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19" name="Oval 34"/>
            <p:cNvSpPr>
              <a:spLocks noChangeArrowheads="1"/>
            </p:cNvSpPr>
            <p:nvPr/>
          </p:nvSpPr>
          <p:spPr bwMode="auto">
            <a:xfrm>
              <a:off x="1109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20" name="Oval 35"/>
            <p:cNvSpPr>
              <a:spLocks noChangeArrowheads="1"/>
            </p:cNvSpPr>
            <p:nvPr/>
          </p:nvSpPr>
          <p:spPr bwMode="auto">
            <a:xfrm>
              <a:off x="1335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21" name="Oval 36"/>
            <p:cNvSpPr>
              <a:spLocks noChangeArrowheads="1"/>
            </p:cNvSpPr>
            <p:nvPr/>
          </p:nvSpPr>
          <p:spPr bwMode="auto">
            <a:xfrm>
              <a:off x="1561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22" name="Oval 37"/>
            <p:cNvSpPr>
              <a:spLocks noChangeArrowheads="1"/>
            </p:cNvSpPr>
            <p:nvPr/>
          </p:nvSpPr>
          <p:spPr bwMode="auto">
            <a:xfrm>
              <a:off x="1787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23" name="Oval 38"/>
            <p:cNvSpPr>
              <a:spLocks noChangeArrowheads="1"/>
            </p:cNvSpPr>
            <p:nvPr/>
          </p:nvSpPr>
          <p:spPr bwMode="auto">
            <a:xfrm>
              <a:off x="2013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24" name="Oval 45"/>
            <p:cNvSpPr>
              <a:spLocks noChangeArrowheads="1"/>
            </p:cNvSpPr>
            <p:nvPr/>
          </p:nvSpPr>
          <p:spPr bwMode="auto">
            <a:xfrm>
              <a:off x="3595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25" name="Oval 46"/>
            <p:cNvSpPr>
              <a:spLocks noChangeArrowheads="1"/>
            </p:cNvSpPr>
            <p:nvPr/>
          </p:nvSpPr>
          <p:spPr bwMode="auto">
            <a:xfrm>
              <a:off x="3821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26" name="Oval 47"/>
            <p:cNvSpPr>
              <a:spLocks noChangeArrowheads="1"/>
            </p:cNvSpPr>
            <p:nvPr/>
          </p:nvSpPr>
          <p:spPr bwMode="auto">
            <a:xfrm>
              <a:off x="4047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27" name="Oval 48"/>
            <p:cNvSpPr>
              <a:spLocks noChangeArrowheads="1"/>
            </p:cNvSpPr>
            <p:nvPr/>
          </p:nvSpPr>
          <p:spPr bwMode="auto">
            <a:xfrm>
              <a:off x="4273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28" name="Oval 49"/>
            <p:cNvSpPr>
              <a:spLocks noChangeArrowheads="1"/>
            </p:cNvSpPr>
            <p:nvPr/>
          </p:nvSpPr>
          <p:spPr bwMode="auto">
            <a:xfrm>
              <a:off x="4499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29" name="Oval 50"/>
            <p:cNvSpPr>
              <a:spLocks noChangeArrowheads="1"/>
            </p:cNvSpPr>
            <p:nvPr/>
          </p:nvSpPr>
          <p:spPr bwMode="auto">
            <a:xfrm>
              <a:off x="4725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30" name="Oval 51"/>
            <p:cNvSpPr>
              <a:spLocks noChangeArrowheads="1"/>
            </p:cNvSpPr>
            <p:nvPr/>
          </p:nvSpPr>
          <p:spPr bwMode="auto">
            <a:xfrm>
              <a:off x="4951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0031" name="Oval 52"/>
            <p:cNvSpPr>
              <a:spLocks noChangeArrowheads="1"/>
            </p:cNvSpPr>
            <p:nvPr/>
          </p:nvSpPr>
          <p:spPr bwMode="auto">
            <a:xfrm>
              <a:off x="5177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39957" name="Oval 54"/>
          <p:cNvSpPr>
            <a:spLocks noChangeArrowheads="1"/>
          </p:cNvSpPr>
          <p:nvPr/>
        </p:nvSpPr>
        <p:spPr bwMode="auto">
          <a:xfrm>
            <a:off x="1474788" y="3133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8" name="Oval 55"/>
          <p:cNvSpPr>
            <a:spLocks noChangeArrowheads="1"/>
          </p:cNvSpPr>
          <p:nvPr/>
        </p:nvSpPr>
        <p:spPr bwMode="auto">
          <a:xfrm>
            <a:off x="2339975" y="33496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9" name="Oval 56"/>
          <p:cNvSpPr>
            <a:spLocks noChangeArrowheads="1"/>
          </p:cNvSpPr>
          <p:nvPr/>
        </p:nvSpPr>
        <p:spPr bwMode="auto">
          <a:xfrm>
            <a:off x="2124075" y="43576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0" name="Oval 57"/>
          <p:cNvSpPr>
            <a:spLocks noChangeArrowheads="1"/>
          </p:cNvSpPr>
          <p:nvPr/>
        </p:nvSpPr>
        <p:spPr bwMode="auto">
          <a:xfrm>
            <a:off x="3921125" y="44354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1" name="Oval 58"/>
          <p:cNvSpPr>
            <a:spLocks noChangeArrowheads="1"/>
          </p:cNvSpPr>
          <p:nvPr/>
        </p:nvSpPr>
        <p:spPr bwMode="auto">
          <a:xfrm>
            <a:off x="4784725" y="46529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2" name="Oval 59"/>
          <p:cNvSpPr>
            <a:spLocks noChangeArrowheads="1"/>
          </p:cNvSpPr>
          <p:nvPr/>
        </p:nvSpPr>
        <p:spPr bwMode="auto">
          <a:xfrm>
            <a:off x="42116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3" name="Oval 60"/>
          <p:cNvSpPr>
            <a:spLocks noChangeArrowheads="1"/>
          </p:cNvSpPr>
          <p:nvPr/>
        </p:nvSpPr>
        <p:spPr bwMode="auto">
          <a:xfrm>
            <a:off x="1979613" y="28448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4" name="Oval 61"/>
          <p:cNvSpPr>
            <a:spLocks noChangeArrowheads="1"/>
          </p:cNvSpPr>
          <p:nvPr/>
        </p:nvSpPr>
        <p:spPr bwMode="auto">
          <a:xfrm>
            <a:off x="1763713" y="37814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5" name="Oval 62"/>
          <p:cNvSpPr>
            <a:spLocks noChangeArrowheads="1"/>
          </p:cNvSpPr>
          <p:nvPr/>
        </p:nvSpPr>
        <p:spPr bwMode="auto">
          <a:xfrm>
            <a:off x="1116013" y="4645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6" name="Oval 63"/>
          <p:cNvSpPr>
            <a:spLocks noChangeArrowheads="1"/>
          </p:cNvSpPr>
          <p:nvPr/>
        </p:nvSpPr>
        <p:spPr bwMode="auto">
          <a:xfrm>
            <a:off x="1547813" y="42862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7" name="Oval 64"/>
          <p:cNvSpPr>
            <a:spLocks noChangeArrowheads="1"/>
          </p:cNvSpPr>
          <p:nvPr/>
        </p:nvSpPr>
        <p:spPr bwMode="auto">
          <a:xfrm>
            <a:off x="1042988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8" name="Oval 65"/>
          <p:cNvSpPr>
            <a:spLocks noChangeArrowheads="1"/>
          </p:cNvSpPr>
          <p:nvPr/>
        </p:nvSpPr>
        <p:spPr bwMode="auto">
          <a:xfrm>
            <a:off x="5508625" y="28527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9" name="Oval 66"/>
          <p:cNvSpPr>
            <a:spLocks noChangeArrowheads="1"/>
          </p:cNvSpPr>
          <p:nvPr/>
        </p:nvSpPr>
        <p:spPr bwMode="auto">
          <a:xfrm>
            <a:off x="5291138" y="3502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0" name="Oval 67"/>
          <p:cNvSpPr>
            <a:spLocks noChangeArrowheads="1"/>
          </p:cNvSpPr>
          <p:nvPr/>
        </p:nvSpPr>
        <p:spPr bwMode="auto">
          <a:xfrm>
            <a:off x="6372225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1" name="Oval 68"/>
          <p:cNvSpPr>
            <a:spLocks noChangeArrowheads="1"/>
          </p:cNvSpPr>
          <p:nvPr/>
        </p:nvSpPr>
        <p:spPr bwMode="auto">
          <a:xfrm>
            <a:off x="5868988" y="34290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2" name="Oval 69"/>
          <p:cNvSpPr>
            <a:spLocks noChangeArrowheads="1"/>
          </p:cNvSpPr>
          <p:nvPr/>
        </p:nvSpPr>
        <p:spPr bwMode="auto">
          <a:xfrm>
            <a:off x="5651500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3" name="Oval 70"/>
          <p:cNvSpPr>
            <a:spLocks noChangeArrowheads="1"/>
          </p:cNvSpPr>
          <p:nvPr/>
        </p:nvSpPr>
        <p:spPr bwMode="auto">
          <a:xfrm>
            <a:off x="5940425" y="45815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4" name="Oval 71"/>
          <p:cNvSpPr>
            <a:spLocks noChangeArrowheads="1"/>
          </p:cNvSpPr>
          <p:nvPr/>
        </p:nvSpPr>
        <p:spPr bwMode="auto">
          <a:xfrm>
            <a:off x="6372225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5" name="Oval 72"/>
          <p:cNvSpPr>
            <a:spLocks noChangeArrowheads="1"/>
          </p:cNvSpPr>
          <p:nvPr/>
        </p:nvSpPr>
        <p:spPr bwMode="auto">
          <a:xfrm>
            <a:off x="5219700" y="44307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6" name="Oval 73"/>
          <p:cNvSpPr>
            <a:spLocks noChangeArrowheads="1"/>
          </p:cNvSpPr>
          <p:nvPr/>
        </p:nvSpPr>
        <p:spPr bwMode="auto">
          <a:xfrm>
            <a:off x="2700338" y="28527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7" name="Oval 74"/>
          <p:cNvSpPr>
            <a:spLocks noChangeArrowheads="1"/>
          </p:cNvSpPr>
          <p:nvPr/>
        </p:nvSpPr>
        <p:spPr bwMode="auto">
          <a:xfrm>
            <a:off x="4427538" y="35734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8" name="Oval 75"/>
          <p:cNvSpPr>
            <a:spLocks noChangeArrowheads="1"/>
          </p:cNvSpPr>
          <p:nvPr/>
        </p:nvSpPr>
        <p:spPr bwMode="auto">
          <a:xfrm>
            <a:off x="33496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79" name="Oval 76"/>
          <p:cNvSpPr>
            <a:spLocks noChangeArrowheads="1"/>
          </p:cNvSpPr>
          <p:nvPr/>
        </p:nvSpPr>
        <p:spPr bwMode="auto">
          <a:xfrm>
            <a:off x="35639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0" name="Oval 77"/>
          <p:cNvSpPr>
            <a:spLocks noChangeArrowheads="1"/>
          </p:cNvSpPr>
          <p:nvPr/>
        </p:nvSpPr>
        <p:spPr bwMode="auto">
          <a:xfrm>
            <a:off x="2989263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1" name="Oval 78"/>
          <p:cNvSpPr>
            <a:spLocks noChangeArrowheads="1"/>
          </p:cNvSpPr>
          <p:nvPr/>
        </p:nvSpPr>
        <p:spPr bwMode="auto">
          <a:xfrm>
            <a:off x="2341563" y="47958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2" name="Oval 79"/>
          <p:cNvSpPr>
            <a:spLocks noChangeArrowheads="1"/>
          </p:cNvSpPr>
          <p:nvPr/>
        </p:nvSpPr>
        <p:spPr bwMode="auto">
          <a:xfrm>
            <a:off x="2773363" y="44370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3" name="Oval 80"/>
          <p:cNvSpPr>
            <a:spLocks noChangeArrowheads="1"/>
          </p:cNvSpPr>
          <p:nvPr/>
        </p:nvSpPr>
        <p:spPr bwMode="auto">
          <a:xfrm>
            <a:off x="2555875" y="37163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4" name="Oval 81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5" name="Oval 82"/>
          <p:cNvSpPr>
            <a:spLocks noChangeArrowheads="1"/>
          </p:cNvSpPr>
          <p:nvPr/>
        </p:nvSpPr>
        <p:spPr bwMode="auto">
          <a:xfrm>
            <a:off x="4716463" y="4149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6" name="Oval 83"/>
          <p:cNvSpPr>
            <a:spLocks noChangeArrowheads="1"/>
          </p:cNvSpPr>
          <p:nvPr/>
        </p:nvSpPr>
        <p:spPr bwMode="auto">
          <a:xfrm>
            <a:off x="68040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7" name="Oval 84"/>
          <p:cNvSpPr>
            <a:spLocks noChangeArrowheads="1"/>
          </p:cNvSpPr>
          <p:nvPr/>
        </p:nvSpPr>
        <p:spPr bwMode="auto">
          <a:xfrm>
            <a:off x="7380288" y="46529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8" name="Oval 87"/>
          <p:cNvSpPr>
            <a:spLocks noChangeArrowheads="1"/>
          </p:cNvSpPr>
          <p:nvPr/>
        </p:nvSpPr>
        <p:spPr bwMode="auto">
          <a:xfrm>
            <a:off x="6732588" y="37163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89" name="Oval 88"/>
          <p:cNvSpPr>
            <a:spLocks noChangeArrowheads="1"/>
          </p:cNvSpPr>
          <p:nvPr/>
        </p:nvSpPr>
        <p:spPr bwMode="auto">
          <a:xfrm>
            <a:off x="6156325" y="2349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90" name="Oval 89"/>
          <p:cNvSpPr>
            <a:spLocks noChangeArrowheads="1"/>
          </p:cNvSpPr>
          <p:nvPr/>
        </p:nvSpPr>
        <p:spPr bwMode="auto">
          <a:xfrm>
            <a:off x="5940425" y="17732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91" name="Oval 90"/>
          <p:cNvSpPr>
            <a:spLocks noChangeArrowheads="1"/>
          </p:cNvSpPr>
          <p:nvPr/>
        </p:nvSpPr>
        <p:spPr bwMode="auto">
          <a:xfrm>
            <a:off x="5364163" y="14128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92" name="Oval 91"/>
          <p:cNvSpPr>
            <a:spLocks noChangeArrowheads="1"/>
          </p:cNvSpPr>
          <p:nvPr/>
        </p:nvSpPr>
        <p:spPr bwMode="auto">
          <a:xfrm>
            <a:off x="4643438" y="11969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93" name="Oval 92"/>
          <p:cNvSpPr>
            <a:spLocks noChangeArrowheads="1"/>
          </p:cNvSpPr>
          <p:nvPr/>
        </p:nvSpPr>
        <p:spPr bwMode="auto">
          <a:xfrm>
            <a:off x="3922713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94" name="Oval 93"/>
          <p:cNvSpPr>
            <a:spLocks noChangeArrowheads="1"/>
          </p:cNvSpPr>
          <p:nvPr/>
        </p:nvSpPr>
        <p:spPr bwMode="auto">
          <a:xfrm>
            <a:off x="3275013" y="19161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95" name="Oval 95"/>
          <p:cNvSpPr>
            <a:spLocks noChangeArrowheads="1"/>
          </p:cNvSpPr>
          <p:nvPr/>
        </p:nvSpPr>
        <p:spPr bwMode="auto">
          <a:xfrm>
            <a:off x="6732588" y="22764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96" name="Oval 96"/>
          <p:cNvSpPr>
            <a:spLocks noChangeArrowheads="1"/>
          </p:cNvSpPr>
          <p:nvPr/>
        </p:nvSpPr>
        <p:spPr bwMode="auto">
          <a:xfrm>
            <a:off x="7235825" y="35734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97" name="Oval 98"/>
          <p:cNvSpPr>
            <a:spLocks noChangeArrowheads="1"/>
          </p:cNvSpPr>
          <p:nvPr/>
        </p:nvSpPr>
        <p:spPr bwMode="auto">
          <a:xfrm>
            <a:off x="5003800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98" name="Oval 102"/>
          <p:cNvSpPr>
            <a:spLocks noChangeArrowheads="1"/>
          </p:cNvSpPr>
          <p:nvPr/>
        </p:nvSpPr>
        <p:spPr bwMode="auto">
          <a:xfrm>
            <a:off x="428466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99" name="Oval 103"/>
          <p:cNvSpPr>
            <a:spLocks noChangeArrowheads="1"/>
          </p:cNvSpPr>
          <p:nvPr/>
        </p:nvSpPr>
        <p:spPr bwMode="auto">
          <a:xfrm>
            <a:off x="3708400" y="47244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0000" name="Oval 104"/>
          <p:cNvSpPr>
            <a:spLocks noChangeArrowheads="1"/>
          </p:cNvSpPr>
          <p:nvPr/>
        </p:nvSpPr>
        <p:spPr bwMode="auto">
          <a:xfrm>
            <a:off x="305911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5241" name="Text Box 105"/>
              <p:cNvSpPr txBox="1">
                <a:spLocks noChangeArrowheads="1"/>
              </p:cNvSpPr>
              <p:nvPr/>
            </p:nvSpPr>
            <p:spPr bwMode="auto">
              <a:xfrm>
                <a:off x="3687380" y="168438"/>
                <a:ext cx="1876155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alt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US" altLang="en-US" i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5241" name="Text 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87380" y="168438"/>
                <a:ext cx="187615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002" name="Oval 85"/>
          <p:cNvSpPr>
            <a:spLocks noChangeArrowheads="1"/>
          </p:cNvSpPr>
          <p:nvPr/>
        </p:nvSpPr>
        <p:spPr bwMode="auto">
          <a:xfrm>
            <a:off x="8027988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0003" name="Oval 86"/>
          <p:cNvSpPr>
            <a:spLocks noChangeArrowheads="1"/>
          </p:cNvSpPr>
          <p:nvPr/>
        </p:nvSpPr>
        <p:spPr bwMode="auto">
          <a:xfrm>
            <a:off x="7956550" y="42926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0004" name="Oval 113"/>
          <p:cNvSpPr>
            <a:spLocks noChangeArrowheads="1"/>
          </p:cNvSpPr>
          <p:nvPr/>
        </p:nvSpPr>
        <p:spPr bwMode="auto">
          <a:xfrm>
            <a:off x="7164388" y="4149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0005" name="Oval 120"/>
          <p:cNvSpPr>
            <a:spLocks noChangeArrowheads="1"/>
          </p:cNvSpPr>
          <p:nvPr/>
        </p:nvSpPr>
        <p:spPr bwMode="auto">
          <a:xfrm>
            <a:off x="7596188" y="38608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0007" name="Oval 94"/>
          <p:cNvSpPr>
            <a:spLocks noChangeArrowheads="1"/>
          </p:cNvSpPr>
          <p:nvPr/>
        </p:nvSpPr>
        <p:spPr bwMode="auto">
          <a:xfrm>
            <a:off x="7019925" y="29972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A8D77E-E14A-4968-A8D6-B056C3660C9F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5445824"/>
                  </p:ext>
                </p:extLst>
              </p:nvPr>
            </p:nvGraphicFramePr>
            <p:xfrm>
              <a:off x="7666038" y="152178"/>
              <a:ext cx="992188" cy="1636715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496094">
                      <a:extLst>
                        <a:ext uri="{9D8B030D-6E8A-4147-A177-3AD203B41FA5}">
                          <a16:colId xmlns:a16="http://schemas.microsoft.com/office/drawing/2014/main" val="175812946"/>
                        </a:ext>
                      </a:extLst>
                    </a:gridCol>
                    <a:gridCol w="496094">
                      <a:extLst>
                        <a:ext uri="{9D8B030D-6E8A-4147-A177-3AD203B41FA5}">
                          <a16:colId xmlns:a16="http://schemas.microsoft.com/office/drawing/2014/main" val="3515257411"/>
                        </a:ext>
                      </a:extLst>
                    </a:gridCol>
                  </a:tblGrid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388180481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03333699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01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837768913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57622736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aseline="0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US" sz="1800" baseline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4612419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5445824"/>
                  </p:ext>
                </p:extLst>
              </p:nvPr>
            </p:nvGraphicFramePr>
            <p:xfrm>
              <a:off x="7666038" y="152178"/>
              <a:ext cx="992188" cy="1636715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496094">
                      <a:extLst>
                        <a:ext uri="{9D8B030D-6E8A-4147-A177-3AD203B41FA5}">
                          <a16:colId xmlns:a16="http://schemas.microsoft.com/office/drawing/2014/main" val="175812946"/>
                        </a:ext>
                      </a:extLst>
                    </a:gridCol>
                    <a:gridCol w="496094">
                      <a:extLst>
                        <a:ext uri="{9D8B030D-6E8A-4147-A177-3AD203B41FA5}">
                          <a16:colId xmlns:a16="http://schemas.microsoft.com/office/drawing/2014/main" val="3515257411"/>
                        </a:ext>
                      </a:extLst>
                    </a:gridCol>
                  </a:tblGrid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1220" t="-1852" r="-102439" b="-4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01220" t="-1852" r="-2439" b="-4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88180481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220" t="-101852" r="-102439" b="-3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01220" t="-101852" r="-2439" b="-3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3333699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220" t="-201852" r="-102439" b="-2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01220" t="-201852" r="-2439" b="-2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7768913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220" t="-301852" r="-102439" b="-1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01220" t="-301852" r="-2439" b="-1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7622736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20" t="-401852" r="-102439" b="-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101220" t="-401852" r="-2439" b="-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1241984"/>
                      </a:ext>
                    </a:extLst>
                  </a:tr>
                </a:tbl>
              </a:graphicData>
            </a:graphic>
          </p:graphicFrame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0415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5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7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24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-265113" y="836613"/>
            <a:ext cx="9674226" cy="4932362"/>
            <a:chOff x="-167" y="527"/>
            <a:chExt cx="6094" cy="3107"/>
          </a:xfrm>
        </p:grpSpPr>
        <p:sp>
          <p:nvSpPr>
            <p:cNvPr id="42100" name="Freeform 3"/>
            <p:cNvSpPr>
              <a:spLocks/>
            </p:cNvSpPr>
            <p:nvPr/>
          </p:nvSpPr>
          <p:spPr bwMode="auto">
            <a:xfrm>
              <a:off x="521" y="527"/>
              <a:ext cx="2359" cy="2812"/>
            </a:xfrm>
            <a:custGeom>
              <a:avLst/>
              <a:gdLst>
                <a:gd name="T0" fmla="*/ 2359 w 2359"/>
                <a:gd name="T1" fmla="*/ 0 h 2812"/>
                <a:gd name="T2" fmla="*/ 1180 w 2359"/>
                <a:gd name="T3" fmla="*/ 454 h 2812"/>
                <a:gd name="T4" fmla="*/ 590 w 2359"/>
                <a:gd name="T5" fmla="*/ 1043 h 2812"/>
                <a:gd name="T6" fmla="*/ 0 w 2359"/>
                <a:gd name="T7" fmla="*/ 2812 h 2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9" h="2812">
                  <a:moveTo>
                    <a:pt x="2359" y="0"/>
                  </a:moveTo>
                  <a:lnTo>
                    <a:pt x="1180" y="454"/>
                  </a:lnTo>
                  <a:lnTo>
                    <a:pt x="590" y="1043"/>
                  </a:lnTo>
                  <a:lnTo>
                    <a:pt x="0" y="281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1" name="Freeform 4"/>
            <p:cNvSpPr>
              <a:spLocks/>
            </p:cNvSpPr>
            <p:nvPr/>
          </p:nvSpPr>
          <p:spPr bwMode="auto">
            <a:xfrm>
              <a:off x="-167" y="527"/>
              <a:ext cx="6094" cy="3107"/>
            </a:xfrm>
            <a:custGeom>
              <a:avLst/>
              <a:gdLst>
                <a:gd name="T0" fmla="*/ 3047 w 6094"/>
                <a:gd name="T1" fmla="*/ 0 h 3107"/>
                <a:gd name="T2" fmla="*/ 1868 w 6094"/>
                <a:gd name="T3" fmla="*/ 454 h 3107"/>
                <a:gd name="T4" fmla="*/ 1278 w 6094"/>
                <a:gd name="T5" fmla="*/ 1043 h 3107"/>
                <a:gd name="T6" fmla="*/ 688 w 6094"/>
                <a:gd name="T7" fmla="*/ 2812 h 3107"/>
                <a:gd name="T8" fmla="*/ 5406 w 6094"/>
                <a:gd name="T9" fmla="*/ 2812 h 3107"/>
                <a:gd name="T10" fmla="*/ 4816 w 6094"/>
                <a:gd name="T11" fmla="*/ 1043 h 3107"/>
                <a:gd name="T12" fmla="*/ 4226 w 6094"/>
                <a:gd name="T13" fmla="*/ 454 h 3107"/>
                <a:gd name="T14" fmla="*/ 3047 w 6094"/>
                <a:gd name="T15" fmla="*/ 0 h 3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94" h="3107">
                  <a:moveTo>
                    <a:pt x="3047" y="0"/>
                  </a:moveTo>
                  <a:cubicBezTo>
                    <a:pt x="2654" y="0"/>
                    <a:pt x="2163" y="280"/>
                    <a:pt x="1868" y="454"/>
                  </a:cubicBezTo>
                  <a:cubicBezTo>
                    <a:pt x="1573" y="628"/>
                    <a:pt x="1475" y="650"/>
                    <a:pt x="1278" y="1043"/>
                  </a:cubicBezTo>
                  <a:cubicBezTo>
                    <a:pt x="1081" y="1436"/>
                    <a:pt x="0" y="2517"/>
                    <a:pt x="688" y="2812"/>
                  </a:cubicBezTo>
                  <a:cubicBezTo>
                    <a:pt x="1376" y="3107"/>
                    <a:pt x="4718" y="3107"/>
                    <a:pt x="5406" y="2812"/>
                  </a:cubicBezTo>
                  <a:cubicBezTo>
                    <a:pt x="6094" y="2517"/>
                    <a:pt x="5013" y="1436"/>
                    <a:pt x="4816" y="1043"/>
                  </a:cubicBezTo>
                  <a:cubicBezTo>
                    <a:pt x="4619" y="650"/>
                    <a:pt x="4521" y="628"/>
                    <a:pt x="4226" y="454"/>
                  </a:cubicBezTo>
                  <a:cubicBezTo>
                    <a:pt x="3931" y="280"/>
                    <a:pt x="3440" y="0"/>
                    <a:pt x="3047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02" name="Rectangle 5"/>
            <p:cNvSpPr>
              <a:spLocks noChangeArrowheads="1"/>
            </p:cNvSpPr>
            <p:nvPr/>
          </p:nvSpPr>
          <p:spPr bwMode="auto">
            <a:xfrm>
              <a:off x="294" y="3022"/>
              <a:ext cx="5172" cy="5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2103" name="Rectangle 6"/>
            <p:cNvSpPr>
              <a:spLocks noChangeArrowheads="1"/>
            </p:cNvSpPr>
            <p:nvPr/>
          </p:nvSpPr>
          <p:spPr bwMode="auto">
            <a:xfrm>
              <a:off x="306" y="2976"/>
              <a:ext cx="5148" cy="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41987" name="Oval 7"/>
          <p:cNvSpPr>
            <a:spLocks noChangeArrowheads="1"/>
          </p:cNvSpPr>
          <p:nvPr/>
        </p:nvSpPr>
        <p:spPr bwMode="auto">
          <a:xfrm>
            <a:off x="4500563" y="7651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88" name="Oval 11"/>
          <p:cNvSpPr>
            <a:spLocks noChangeArrowheads="1"/>
          </p:cNvSpPr>
          <p:nvPr/>
        </p:nvSpPr>
        <p:spPr bwMode="auto">
          <a:xfrm>
            <a:off x="3348038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89" name="Oval 12"/>
          <p:cNvSpPr>
            <a:spLocks noChangeArrowheads="1"/>
          </p:cNvSpPr>
          <p:nvPr/>
        </p:nvSpPr>
        <p:spPr bwMode="auto">
          <a:xfrm>
            <a:off x="2195513" y="22034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0" name="Oval 13"/>
          <p:cNvSpPr>
            <a:spLocks noChangeArrowheads="1"/>
          </p:cNvSpPr>
          <p:nvPr/>
        </p:nvSpPr>
        <p:spPr bwMode="auto">
          <a:xfrm>
            <a:off x="3059113" y="24209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1" name="Oval 14"/>
          <p:cNvSpPr>
            <a:spLocks noChangeArrowheads="1"/>
          </p:cNvSpPr>
          <p:nvPr/>
        </p:nvSpPr>
        <p:spPr bwMode="auto">
          <a:xfrm>
            <a:off x="4067175" y="19891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2" name="Oval 15"/>
          <p:cNvSpPr>
            <a:spLocks noChangeArrowheads="1"/>
          </p:cNvSpPr>
          <p:nvPr/>
        </p:nvSpPr>
        <p:spPr bwMode="auto">
          <a:xfrm>
            <a:off x="49323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3" name="Oval 16"/>
          <p:cNvSpPr>
            <a:spLocks noChangeArrowheads="1"/>
          </p:cNvSpPr>
          <p:nvPr/>
        </p:nvSpPr>
        <p:spPr bwMode="auto">
          <a:xfrm>
            <a:off x="4716463" y="32131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4" name="Oval 17"/>
          <p:cNvSpPr>
            <a:spLocks noChangeArrowheads="1"/>
          </p:cNvSpPr>
          <p:nvPr/>
        </p:nvSpPr>
        <p:spPr bwMode="auto">
          <a:xfrm>
            <a:off x="6513513" y="329088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5" name="Oval 18"/>
          <p:cNvSpPr>
            <a:spLocks noChangeArrowheads="1"/>
          </p:cNvSpPr>
          <p:nvPr/>
        </p:nvSpPr>
        <p:spPr bwMode="auto">
          <a:xfrm>
            <a:off x="7377113" y="35083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6" name="Oval 19"/>
          <p:cNvSpPr>
            <a:spLocks noChangeArrowheads="1"/>
          </p:cNvSpPr>
          <p:nvPr/>
        </p:nvSpPr>
        <p:spPr bwMode="auto">
          <a:xfrm>
            <a:off x="55800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7" name="Oval 20"/>
          <p:cNvSpPr>
            <a:spLocks noChangeArrowheads="1"/>
          </p:cNvSpPr>
          <p:nvPr/>
        </p:nvSpPr>
        <p:spPr bwMode="auto">
          <a:xfrm>
            <a:off x="3636963" y="23479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8" name="Oval 21"/>
          <p:cNvSpPr>
            <a:spLocks noChangeArrowheads="1"/>
          </p:cNvSpPr>
          <p:nvPr/>
        </p:nvSpPr>
        <p:spPr bwMode="auto">
          <a:xfrm>
            <a:off x="4572000" y="17002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0" name="Oval 23"/>
          <p:cNvSpPr>
            <a:spLocks noChangeArrowheads="1"/>
          </p:cNvSpPr>
          <p:nvPr/>
        </p:nvSpPr>
        <p:spPr bwMode="auto">
          <a:xfrm>
            <a:off x="4356100" y="26368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1" name="Oval 25"/>
          <p:cNvSpPr>
            <a:spLocks noChangeArrowheads="1"/>
          </p:cNvSpPr>
          <p:nvPr/>
        </p:nvSpPr>
        <p:spPr bwMode="auto">
          <a:xfrm>
            <a:off x="4140200" y="3141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76190" name="Text Box 30"/>
          <p:cNvSpPr txBox="1">
            <a:spLocks noChangeArrowheads="1"/>
          </p:cNvSpPr>
          <p:nvPr/>
        </p:nvSpPr>
        <p:spPr bwMode="auto">
          <a:xfrm>
            <a:off x="466725" y="5043488"/>
            <a:ext cx="8210550" cy="617537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alt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2003" name="Oval 31"/>
          <p:cNvSpPr>
            <a:spLocks noChangeArrowheads="1"/>
          </p:cNvSpPr>
          <p:nvPr/>
        </p:nvSpPr>
        <p:spPr bwMode="auto">
          <a:xfrm>
            <a:off x="6842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4" name="Oval 32"/>
          <p:cNvSpPr>
            <a:spLocks noChangeArrowheads="1"/>
          </p:cNvSpPr>
          <p:nvPr/>
        </p:nvSpPr>
        <p:spPr bwMode="auto">
          <a:xfrm>
            <a:off x="10429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5" name="Oval 33"/>
          <p:cNvSpPr>
            <a:spLocks noChangeArrowheads="1"/>
          </p:cNvSpPr>
          <p:nvPr/>
        </p:nvSpPr>
        <p:spPr bwMode="auto">
          <a:xfrm>
            <a:off x="14017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6" name="Oval 34"/>
          <p:cNvSpPr>
            <a:spLocks noChangeArrowheads="1"/>
          </p:cNvSpPr>
          <p:nvPr/>
        </p:nvSpPr>
        <p:spPr bwMode="auto">
          <a:xfrm>
            <a:off x="17605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7" name="Oval 35"/>
          <p:cNvSpPr>
            <a:spLocks noChangeArrowheads="1"/>
          </p:cNvSpPr>
          <p:nvPr/>
        </p:nvSpPr>
        <p:spPr bwMode="auto">
          <a:xfrm>
            <a:off x="21193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8" name="Oval 36"/>
          <p:cNvSpPr>
            <a:spLocks noChangeArrowheads="1"/>
          </p:cNvSpPr>
          <p:nvPr/>
        </p:nvSpPr>
        <p:spPr bwMode="auto">
          <a:xfrm>
            <a:off x="24780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9" name="Oval 39"/>
          <p:cNvSpPr>
            <a:spLocks noChangeArrowheads="1"/>
          </p:cNvSpPr>
          <p:nvPr/>
        </p:nvSpPr>
        <p:spPr bwMode="auto">
          <a:xfrm>
            <a:off x="57546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0" name="Oval 40"/>
          <p:cNvSpPr>
            <a:spLocks noChangeArrowheads="1"/>
          </p:cNvSpPr>
          <p:nvPr/>
        </p:nvSpPr>
        <p:spPr bwMode="auto">
          <a:xfrm>
            <a:off x="61134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1" name="Oval 41"/>
          <p:cNvSpPr>
            <a:spLocks noChangeArrowheads="1"/>
          </p:cNvSpPr>
          <p:nvPr/>
        </p:nvSpPr>
        <p:spPr bwMode="auto">
          <a:xfrm>
            <a:off x="64722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2" name="Oval 42"/>
          <p:cNvSpPr>
            <a:spLocks noChangeArrowheads="1"/>
          </p:cNvSpPr>
          <p:nvPr/>
        </p:nvSpPr>
        <p:spPr bwMode="auto">
          <a:xfrm>
            <a:off x="68310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3" name="Oval 43"/>
          <p:cNvSpPr>
            <a:spLocks noChangeArrowheads="1"/>
          </p:cNvSpPr>
          <p:nvPr/>
        </p:nvSpPr>
        <p:spPr bwMode="auto">
          <a:xfrm>
            <a:off x="71897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4" name="Oval 44"/>
          <p:cNvSpPr>
            <a:spLocks noChangeArrowheads="1"/>
          </p:cNvSpPr>
          <p:nvPr/>
        </p:nvSpPr>
        <p:spPr bwMode="auto">
          <a:xfrm>
            <a:off x="75485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5" name="Oval 45"/>
          <p:cNvSpPr>
            <a:spLocks noChangeArrowheads="1"/>
          </p:cNvSpPr>
          <p:nvPr/>
        </p:nvSpPr>
        <p:spPr bwMode="auto">
          <a:xfrm>
            <a:off x="79073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6" name="Oval 46"/>
          <p:cNvSpPr>
            <a:spLocks noChangeArrowheads="1"/>
          </p:cNvSpPr>
          <p:nvPr/>
        </p:nvSpPr>
        <p:spPr bwMode="auto">
          <a:xfrm>
            <a:off x="82661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7" name="Oval 47"/>
          <p:cNvSpPr>
            <a:spLocks noChangeArrowheads="1"/>
          </p:cNvSpPr>
          <p:nvPr/>
        </p:nvSpPr>
        <p:spPr bwMode="auto">
          <a:xfrm>
            <a:off x="1474788" y="3133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8" name="Oval 48"/>
          <p:cNvSpPr>
            <a:spLocks noChangeArrowheads="1"/>
          </p:cNvSpPr>
          <p:nvPr/>
        </p:nvSpPr>
        <p:spPr bwMode="auto">
          <a:xfrm>
            <a:off x="2339975" y="33496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9" name="Oval 49"/>
          <p:cNvSpPr>
            <a:spLocks noChangeArrowheads="1"/>
          </p:cNvSpPr>
          <p:nvPr/>
        </p:nvSpPr>
        <p:spPr bwMode="auto">
          <a:xfrm>
            <a:off x="2124075" y="43576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0" name="Oval 51"/>
          <p:cNvSpPr>
            <a:spLocks noChangeArrowheads="1"/>
          </p:cNvSpPr>
          <p:nvPr/>
        </p:nvSpPr>
        <p:spPr bwMode="auto">
          <a:xfrm>
            <a:off x="4784725" y="46529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1" name="Oval 53"/>
          <p:cNvSpPr>
            <a:spLocks noChangeArrowheads="1"/>
          </p:cNvSpPr>
          <p:nvPr/>
        </p:nvSpPr>
        <p:spPr bwMode="auto">
          <a:xfrm>
            <a:off x="1979613" y="28448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2" name="Oval 54"/>
          <p:cNvSpPr>
            <a:spLocks noChangeArrowheads="1"/>
          </p:cNvSpPr>
          <p:nvPr/>
        </p:nvSpPr>
        <p:spPr bwMode="auto">
          <a:xfrm>
            <a:off x="1763713" y="37814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3" name="Oval 55"/>
          <p:cNvSpPr>
            <a:spLocks noChangeArrowheads="1"/>
          </p:cNvSpPr>
          <p:nvPr/>
        </p:nvSpPr>
        <p:spPr bwMode="auto">
          <a:xfrm>
            <a:off x="1116013" y="4645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4" name="Oval 56"/>
          <p:cNvSpPr>
            <a:spLocks noChangeArrowheads="1"/>
          </p:cNvSpPr>
          <p:nvPr/>
        </p:nvSpPr>
        <p:spPr bwMode="auto">
          <a:xfrm>
            <a:off x="1547813" y="42862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5" name="Oval 57"/>
          <p:cNvSpPr>
            <a:spLocks noChangeArrowheads="1"/>
          </p:cNvSpPr>
          <p:nvPr/>
        </p:nvSpPr>
        <p:spPr bwMode="auto">
          <a:xfrm>
            <a:off x="1042988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6" name="Oval 58"/>
          <p:cNvSpPr>
            <a:spLocks noChangeArrowheads="1"/>
          </p:cNvSpPr>
          <p:nvPr/>
        </p:nvSpPr>
        <p:spPr bwMode="auto">
          <a:xfrm>
            <a:off x="5508625" y="28527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7" name="Oval 59"/>
          <p:cNvSpPr>
            <a:spLocks noChangeArrowheads="1"/>
          </p:cNvSpPr>
          <p:nvPr/>
        </p:nvSpPr>
        <p:spPr bwMode="auto">
          <a:xfrm>
            <a:off x="5291138" y="3502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8" name="Oval 60"/>
          <p:cNvSpPr>
            <a:spLocks noChangeArrowheads="1"/>
          </p:cNvSpPr>
          <p:nvPr/>
        </p:nvSpPr>
        <p:spPr bwMode="auto">
          <a:xfrm>
            <a:off x="6372225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9" name="Oval 61"/>
          <p:cNvSpPr>
            <a:spLocks noChangeArrowheads="1"/>
          </p:cNvSpPr>
          <p:nvPr/>
        </p:nvSpPr>
        <p:spPr bwMode="auto">
          <a:xfrm>
            <a:off x="5868988" y="34290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30" name="Oval 62"/>
          <p:cNvSpPr>
            <a:spLocks noChangeArrowheads="1"/>
          </p:cNvSpPr>
          <p:nvPr/>
        </p:nvSpPr>
        <p:spPr bwMode="auto">
          <a:xfrm>
            <a:off x="5651500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31" name="Oval 63"/>
          <p:cNvSpPr>
            <a:spLocks noChangeArrowheads="1"/>
          </p:cNvSpPr>
          <p:nvPr/>
        </p:nvSpPr>
        <p:spPr bwMode="auto">
          <a:xfrm>
            <a:off x="5940425" y="45815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32" name="Oval 64"/>
          <p:cNvSpPr>
            <a:spLocks noChangeArrowheads="1"/>
          </p:cNvSpPr>
          <p:nvPr/>
        </p:nvSpPr>
        <p:spPr bwMode="auto">
          <a:xfrm>
            <a:off x="6372225" y="422275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33" name="Oval 65"/>
          <p:cNvSpPr>
            <a:spLocks noChangeArrowheads="1"/>
          </p:cNvSpPr>
          <p:nvPr/>
        </p:nvSpPr>
        <p:spPr bwMode="auto">
          <a:xfrm>
            <a:off x="5219700" y="44307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34" name="Oval 66"/>
          <p:cNvSpPr>
            <a:spLocks noChangeArrowheads="1"/>
          </p:cNvSpPr>
          <p:nvPr/>
        </p:nvSpPr>
        <p:spPr bwMode="auto">
          <a:xfrm>
            <a:off x="2700338" y="28527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35" name="Oval 67"/>
          <p:cNvSpPr>
            <a:spLocks noChangeArrowheads="1"/>
          </p:cNvSpPr>
          <p:nvPr/>
        </p:nvSpPr>
        <p:spPr bwMode="auto">
          <a:xfrm>
            <a:off x="4427538" y="35734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36" name="Oval 71"/>
          <p:cNvSpPr>
            <a:spLocks noChangeArrowheads="1"/>
          </p:cNvSpPr>
          <p:nvPr/>
        </p:nvSpPr>
        <p:spPr bwMode="auto">
          <a:xfrm>
            <a:off x="2341563" y="47958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37" name="Oval 73"/>
          <p:cNvSpPr>
            <a:spLocks noChangeArrowheads="1"/>
          </p:cNvSpPr>
          <p:nvPr/>
        </p:nvSpPr>
        <p:spPr bwMode="auto">
          <a:xfrm>
            <a:off x="2555875" y="37163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38" name="Oval 75"/>
          <p:cNvSpPr>
            <a:spLocks noChangeArrowheads="1"/>
          </p:cNvSpPr>
          <p:nvPr/>
        </p:nvSpPr>
        <p:spPr bwMode="auto">
          <a:xfrm>
            <a:off x="4716463" y="4149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39" name="Oval 76"/>
          <p:cNvSpPr>
            <a:spLocks noChangeArrowheads="1"/>
          </p:cNvSpPr>
          <p:nvPr/>
        </p:nvSpPr>
        <p:spPr bwMode="auto">
          <a:xfrm>
            <a:off x="68040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40" name="Oval 77"/>
          <p:cNvSpPr>
            <a:spLocks noChangeArrowheads="1"/>
          </p:cNvSpPr>
          <p:nvPr/>
        </p:nvSpPr>
        <p:spPr bwMode="auto">
          <a:xfrm>
            <a:off x="7380288" y="46529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41" name="Oval 78"/>
          <p:cNvSpPr>
            <a:spLocks noChangeArrowheads="1"/>
          </p:cNvSpPr>
          <p:nvPr/>
        </p:nvSpPr>
        <p:spPr bwMode="auto">
          <a:xfrm>
            <a:off x="7956550" y="44370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42" name="Oval 79"/>
          <p:cNvSpPr>
            <a:spLocks noChangeArrowheads="1"/>
          </p:cNvSpPr>
          <p:nvPr/>
        </p:nvSpPr>
        <p:spPr bwMode="auto">
          <a:xfrm>
            <a:off x="7308850" y="41497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43" name="Oval 80"/>
          <p:cNvSpPr>
            <a:spLocks noChangeArrowheads="1"/>
          </p:cNvSpPr>
          <p:nvPr/>
        </p:nvSpPr>
        <p:spPr bwMode="auto">
          <a:xfrm>
            <a:off x="6588125" y="38623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44" name="Oval 81"/>
          <p:cNvSpPr>
            <a:spLocks noChangeArrowheads="1"/>
          </p:cNvSpPr>
          <p:nvPr/>
        </p:nvSpPr>
        <p:spPr bwMode="auto">
          <a:xfrm>
            <a:off x="6156325" y="2349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45" name="Oval 82"/>
          <p:cNvSpPr>
            <a:spLocks noChangeArrowheads="1"/>
          </p:cNvSpPr>
          <p:nvPr/>
        </p:nvSpPr>
        <p:spPr bwMode="auto">
          <a:xfrm>
            <a:off x="5940425" y="17732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46" name="Oval 83"/>
          <p:cNvSpPr>
            <a:spLocks noChangeArrowheads="1"/>
          </p:cNvSpPr>
          <p:nvPr/>
        </p:nvSpPr>
        <p:spPr bwMode="auto">
          <a:xfrm>
            <a:off x="5364163" y="14128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47" name="Oval 84"/>
          <p:cNvSpPr>
            <a:spLocks noChangeArrowheads="1"/>
          </p:cNvSpPr>
          <p:nvPr/>
        </p:nvSpPr>
        <p:spPr bwMode="auto">
          <a:xfrm>
            <a:off x="4643438" y="11969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48" name="Oval 85"/>
          <p:cNvSpPr>
            <a:spLocks noChangeArrowheads="1"/>
          </p:cNvSpPr>
          <p:nvPr/>
        </p:nvSpPr>
        <p:spPr bwMode="auto">
          <a:xfrm>
            <a:off x="3922713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49" name="Oval 86"/>
          <p:cNvSpPr>
            <a:spLocks noChangeArrowheads="1"/>
          </p:cNvSpPr>
          <p:nvPr/>
        </p:nvSpPr>
        <p:spPr bwMode="auto">
          <a:xfrm>
            <a:off x="3275013" y="19161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50" name="Oval 87"/>
          <p:cNvSpPr>
            <a:spLocks noChangeArrowheads="1"/>
          </p:cNvSpPr>
          <p:nvPr/>
        </p:nvSpPr>
        <p:spPr bwMode="auto">
          <a:xfrm>
            <a:off x="7019925" y="29972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51" name="Oval 88"/>
          <p:cNvSpPr>
            <a:spLocks noChangeArrowheads="1"/>
          </p:cNvSpPr>
          <p:nvPr/>
        </p:nvSpPr>
        <p:spPr bwMode="auto">
          <a:xfrm>
            <a:off x="6732588" y="22764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52" name="Oval 89"/>
          <p:cNvSpPr>
            <a:spLocks noChangeArrowheads="1"/>
          </p:cNvSpPr>
          <p:nvPr/>
        </p:nvSpPr>
        <p:spPr bwMode="auto">
          <a:xfrm>
            <a:off x="6948488" y="36449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53" name="Oval 90"/>
          <p:cNvSpPr>
            <a:spLocks noChangeArrowheads="1"/>
          </p:cNvSpPr>
          <p:nvPr/>
        </p:nvSpPr>
        <p:spPr bwMode="auto">
          <a:xfrm>
            <a:off x="7740650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76280" name="Freeform 120"/>
          <p:cNvSpPr>
            <a:spLocks/>
          </p:cNvSpPr>
          <p:nvPr/>
        </p:nvSpPr>
        <p:spPr bwMode="auto">
          <a:xfrm>
            <a:off x="2700338" y="3016250"/>
            <a:ext cx="1871662" cy="2016125"/>
          </a:xfrm>
          <a:custGeom>
            <a:avLst/>
            <a:gdLst>
              <a:gd name="T0" fmla="*/ 2147483646 w 1179"/>
              <a:gd name="T1" fmla="*/ 0 h 1270"/>
              <a:gd name="T2" fmla="*/ 2147483646 w 1179"/>
              <a:gd name="T3" fmla="*/ 2147483646 h 1270"/>
              <a:gd name="T4" fmla="*/ 0 w 1179"/>
              <a:gd name="T5" fmla="*/ 2147483646 h 1270"/>
              <a:gd name="T6" fmla="*/ 0 w 1179"/>
              <a:gd name="T7" fmla="*/ 2147483646 h 1270"/>
              <a:gd name="T8" fmla="*/ 2147483646 w 1179"/>
              <a:gd name="T9" fmla="*/ 2147483646 h 1270"/>
              <a:gd name="T10" fmla="*/ 2147483646 w 1179"/>
              <a:gd name="T11" fmla="*/ 2147483646 h 1270"/>
              <a:gd name="T12" fmla="*/ 2147483646 w 1179"/>
              <a:gd name="T13" fmla="*/ 0 h 127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79" h="1270">
                <a:moveTo>
                  <a:pt x="499" y="0"/>
                </a:moveTo>
                <a:lnTo>
                  <a:pt x="136" y="227"/>
                </a:lnTo>
                <a:lnTo>
                  <a:pt x="0" y="771"/>
                </a:lnTo>
                <a:lnTo>
                  <a:pt x="0" y="1270"/>
                </a:lnTo>
                <a:lnTo>
                  <a:pt x="1179" y="1270"/>
                </a:lnTo>
                <a:lnTo>
                  <a:pt x="1179" y="635"/>
                </a:lnTo>
                <a:lnTo>
                  <a:pt x="499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55" name="Oval 91"/>
          <p:cNvSpPr>
            <a:spLocks noChangeArrowheads="1"/>
          </p:cNvSpPr>
          <p:nvPr/>
        </p:nvSpPr>
        <p:spPr bwMode="auto">
          <a:xfrm>
            <a:off x="5003800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56" name="Oval 113"/>
          <p:cNvSpPr>
            <a:spLocks noChangeArrowheads="1"/>
          </p:cNvSpPr>
          <p:nvPr/>
        </p:nvSpPr>
        <p:spPr bwMode="auto">
          <a:xfrm>
            <a:off x="46688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57" name="Oval 114"/>
          <p:cNvSpPr>
            <a:spLocks noChangeArrowheads="1"/>
          </p:cNvSpPr>
          <p:nvPr/>
        </p:nvSpPr>
        <p:spPr bwMode="auto">
          <a:xfrm>
            <a:off x="50371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58" name="Oval 115"/>
          <p:cNvSpPr>
            <a:spLocks noChangeArrowheads="1"/>
          </p:cNvSpPr>
          <p:nvPr/>
        </p:nvSpPr>
        <p:spPr bwMode="auto">
          <a:xfrm>
            <a:off x="54054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59" name="Oval 24"/>
          <p:cNvSpPr>
            <a:spLocks noChangeArrowheads="1"/>
          </p:cNvSpPr>
          <p:nvPr/>
        </p:nvSpPr>
        <p:spPr bwMode="auto">
          <a:xfrm>
            <a:off x="3708400" y="35004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60" name="Oval 50"/>
          <p:cNvSpPr>
            <a:spLocks noChangeArrowheads="1"/>
          </p:cNvSpPr>
          <p:nvPr/>
        </p:nvSpPr>
        <p:spPr bwMode="auto">
          <a:xfrm>
            <a:off x="3921125" y="44354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61" name="Oval 52"/>
          <p:cNvSpPr>
            <a:spLocks noChangeArrowheads="1"/>
          </p:cNvSpPr>
          <p:nvPr/>
        </p:nvSpPr>
        <p:spPr bwMode="auto">
          <a:xfrm>
            <a:off x="42116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62" name="Oval 68"/>
          <p:cNvSpPr>
            <a:spLocks noChangeArrowheads="1"/>
          </p:cNvSpPr>
          <p:nvPr/>
        </p:nvSpPr>
        <p:spPr bwMode="auto">
          <a:xfrm>
            <a:off x="33496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63" name="Oval 69"/>
          <p:cNvSpPr>
            <a:spLocks noChangeArrowheads="1"/>
          </p:cNvSpPr>
          <p:nvPr/>
        </p:nvSpPr>
        <p:spPr bwMode="auto">
          <a:xfrm>
            <a:off x="35639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64" name="Oval 70"/>
          <p:cNvSpPr>
            <a:spLocks noChangeArrowheads="1"/>
          </p:cNvSpPr>
          <p:nvPr/>
        </p:nvSpPr>
        <p:spPr bwMode="auto">
          <a:xfrm>
            <a:off x="2989263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65" name="Oval 72"/>
          <p:cNvSpPr>
            <a:spLocks noChangeArrowheads="1"/>
          </p:cNvSpPr>
          <p:nvPr/>
        </p:nvSpPr>
        <p:spPr bwMode="auto">
          <a:xfrm>
            <a:off x="2773363" y="44370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66" name="Oval 74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67" name="Oval 116"/>
          <p:cNvSpPr>
            <a:spLocks noChangeArrowheads="1"/>
          </p:cNvSpPr>
          <p:nvPr/>
        </p:nvSpPr>
        <p:spPr bwMode="auto">
          <a:xfrm>
            <a:off x="428466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68" name="Oval 117"/>
          <p:cNvSpPr>
            <a:spLocks noChangeArrowheads="1"/>
          </p:cNvSpPr>
          <p:nvPr/>
        </p:nvSpPr>
        <p:spPr bwMode="auto">
          <a:xfrm>
            <a:off x="3708400" y="47244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69" name="Oval 118"/>
          <p:cNvSpPr>
            <a:spLocks noChangeArrowheads="1"/>
          </p:cNvSpPr>
          <p:nvPr/>
        </p:nvSpPr>
        <p:spPr bwMode="auto">
          <a:xfrm>
            <a:off x="305911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76281" name="Rectangle 121"/>
          <p:cNvSpPr>
            <a:spLocks noChangeArrowheads="1"/>
          </p:cNvSpPr>
          <p:nvPr/>
        </p:nvSpPr>
        <p:spPr bwMode="auto">
          <a:xfrm>
            <a:off x="2700338" y="5065713"/>
            <a:ext cx="1871662" cy="576262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71" name="Oval 37"/>
          <p:cNvSpPr>
            <a:spLocks noChangeArrowheads="1"/>
          </p:cNvSpPr>
          <p:nvPr/>
        </p:nvSpPr>
        <p:spPr bwMode="auto">
          <a:xfrm>
            <a:off x="28368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72" name="Oval 38"/>
          <p:cNvSpPr>
            <a:spLocks noChangeArrowheads="1"/>
          </p:cNvSpPr>
          <p:nvPr/>
        </p:nvSpPr>
        <p:spPr bwMode="auto">
          <a:xfrm>
            <a:off x="31956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73" name="Oval 110"/>
          <p:cNvSpPr>
            <a:spLocks noChangeArrowheads="1"/>
          </p:cNvSpPr>
          <p:nvPr/>
        </p:nvSpPr>
        <p:spPr bwMode="auto">
          <a:xfrm>
            <a:off x="35639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74" name="Oval 111"/>
          <p:cNvSpPr>
            <a:spLocks noChangeArrowheads="1"/>
          </p:cNvSpPr>
          <p:nvPr/>
        </p:nvSpPr>
        <p:spPr bwMode="auto">
          <a:xfrm>
            <a:off x="39322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75" name="Oval 112"/>
          <p:cNvSpPr>
            <a:spLocks noChangeArrowheads="1"/>
          </p:cNvSpPr>
          <p:nvPr/>
        </p:nvSpPr>
        <p:spPr bwMode="auto">
          <a:xfrm>
            <a:off x="43005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76283" name="Line 123"/>
          <p:cNvSpPr>
            <a:spLocks noChangeShapeType="1"/>
          </p:cNvSpPr>
          <p:nvPr/>
        </p:nvSpPr>
        <p:spPr bwMode="auto">
          <a:xfrm>
            <a:off x="3492500" y="2997200"/>
            <a:ext cx="287338" cy="5762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284" name="Line 124"/>
          <p:cNvSpPr>
            <a:spLocks noChangeShapeType="1"/>
          </p:cNvSpPr>
          <p:nvPr/>
        </p:nvSpPr>
        <p:spPr bwMode="auto">
          <a:xfrm flipH="1">
            <a:off x="3635375" y="3573463"/>
            <a:ext cx="144463" cy="50323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285" name="Line 125"/>
          <p:cNvSpPr>
            <a:spLocks noChangeShapeType="1"/>
          </p:cNvSpPr>
          <p:nvPr/>
        </p:nvSpPr>
        <p:spPr bwMode="auto">
          <a:xfrm>
            <a:off x="3636963" y="4076700"/>
            <a:ext cx="358775" cy="431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286" name="Line 126"/>
          <p:cNvSpPr>
            <a:spLocks noChangeShapeType="1"/>
          </p:cNvSpPr>
          <p:nvPr/>
        </p:nvSpPr>
        <p:spPr bwMode="auto">
          <a:xfrm flipH="1">
            <a:off x="3779838" y="4508500"/>
            <a:ext cx="215900" cy="288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287" name="Line 127"/>
          <p:cNvSpPr>
            <a:spLocks noChangeShapeType="1"/>
          </p:cNvSpPr>
          <p:nvPr/>
        </p:nvSpPr>
        <p:spPr bwMode="auto">
          <a:xfrm>
            <a:off x="3779838" y="4797425"/>
            <a:ext cx="215900" cy="5762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288" name="Text Box 128"/>
          <p:cNvSpPr txBox="1">
            <a:spLocks noChangeArrowheads="1"/>
          </p:cNvSpPr>
          <p:nvPr/>
        </p:nvSpPr>
        <p:spPr bwMode="auto">
          <a:xfrm>
            <a:off x="2590800" y="5638800"/>
            <a:ext cx="20812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</a:rPr>
              <a:t>Optimum-cost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</a:rPr>
              <a:t>function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476289" name="Oval 129"/>
          <p:cNvSpPr>
            <a:spLocks noChangeArrowheads="1"/>
          </p:cNvSpPr>
          <p:nvPr/>
        </p:nvSpPr>
        <p:spPr bwMode="auto">
          <a:xfrm>
            <a:off x="3860800" y="5229225"/>
            <a:ext cx="287338" cy="287338"/>
          </a:xfrm>
          <a:prstGeom prst="ellipse">
            <a:avLst/>
          </a:prstGeom>
          <a:noFill/>
          <a:ln w="3810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A19FE4-4651-47DC-87A2-879E9436B75C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0" name="Table 1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1870053"/>
                  </p:ext>
                </p:extLst>
              </p:nvPr>
            </p:nvGraphicFramePr>
            <p:xfrm>
              <a:off x="7666038" y="152178"/>
              <a:ext cx="992188" cy="1636715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496094">
                      <a:extLst>
                        <a:ext uri="{9D8B030D-6E8A-4147-A177-3AD203B41FA5}">
                          <a16:colId xmlns:a16="http://schemas.microsoft.com/office/drawing/2014/main" val="175812946"/>
                        </a:ext>
                      </a:extLst>
                    </a:gridCol>
                    <a:gridCol w="496094">
                      <a:extLst>
                        <a:ext uri="{9D8B030D-6E8A-4147-A177-3AD203B41FA5}">
                          <a16:colId xmlns:a16="http://schemas.microsoft.com/office/drawing/2014/main" val="3515257411"/>
                        </a:ext>
                      </a:extLst>
                    </a:gridCol>
                  </a:tblGrid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388180481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03333699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01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837768913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57622736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aseline="0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US" sz="1800" baseline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∗∗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4612419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0" name="Table 11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11870053"/>
                  </p:ext>
                </p:extLst>
              </p:nvPr>
            </p:nvGraphicFramePr>
            <p:xfrm>
              <a:off x="7666038" y="152178"/>
              <a:ext cx="992188" cy="1636715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496094">
                      <a:extLst>
                        <a:ext uri="{9D8B030D-6E8A-4147-A177-3AD203B41FA5}">
                          <a16:colId xmlns:a16="http://schemas.microsoft.com/office/drawing/2014/main" val="175812946"/>
                        </a:ext>
                      </a:extLst>
                    </a:gridCol>
                    <a:gridCol w="496094">
                      <a:extLst>
                        <a:ext uri="{9D8B030D-6E8A-4147-A177-3AD203B41FA5}">
                          <a16:colId xmlns:a16="http://schemas.microsoft.com/office/drawing/2014/main" val="3515257411"/>
                        </a:ext>
                      </a:extLst>
                    </a:gridCol>
                  </a:tblGrid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l="-1220" t="-1852" r="-102439" b="-4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01220" t="-1852" r="-2439" b="-4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88180481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1220" t="-101852" r="-102439" b="-3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01220" t="-101852" r="-2439" b="-3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3333699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1220" t="-201852" r="-102439" b="-2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01220" t="-201852" r="-2439" b="-2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7768913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4"/>
                          <a:stretch>
                            <a:fillRect l="-1220" t="-301852" r="-102439" b="-1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01220" t="-301852" r="-2439" b="-1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7622736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220" t="-401852" r="-102439" b="-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101220" t="-401852" r="-2439" b="-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1241984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6" name="Straight Arrow Connector 5"/>
          <p:cNvCxnSpPr/>
          <p:nvPr/>
        </p:nvCxnSpPr>
        <p:spPr>
          <a:xfrm flipH="1">
            <a:off x="4735513" y="381000"/>
            <a:ext cx="2813050" cy="3841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4" name="Table 1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5445563"/>
                  </p:ext>
                </p:extLst>
              </p:nvPr>
            </p:nvGraphicFramePr>
            <p:xfrm>
              <a:off x="3746497" y="1600200"/>
              <a:ext cx="1435103" cy="1636715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494449">
                      <a:extLst>
                        <a:ext uri="{9D8B030D-6E8A-4147-A177-3AD203B41FA5}">
                          <a16:colId xmlns:a16="http://schemas.microsoft.com/office/drawing/2014/main" val="175812946"/>
                        </a:ext>
                      </a:extLst>
                    </a:gridCol>
                    <a:gridCol w="940654">
                      <a:extLst>
                        <a:ext uri="{9D8B030D-6E8A-4147-A177-3AD203B41FA5}">
                          <a16:colId xmlns:a16="http://schemas.microsoft.com/office/drawing/2014/main" val="3515257411"/>
                        </a:ext>
                      </a:extLst>
                    </a:gridCol>
                  </a:tblGrid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388180481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03333699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01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00 | 11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837768913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57622736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aseline="0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US" sz="1800" baseline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1 | 1</m:t>
                                </m:r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4612419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4" name="Table 1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5445563"/>
                  </p:ext>
                </p:extLst>
              </p:nvPr>
            </p:nvGraphicFramePr>
            <p:xfrm>
              <a:off x="3746497" y="1600200"/>
              <a:ext cx="1435103" cy="1636715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494449">
                      <a:extLst>
                        <a:ext uri="{9D8B030D-6E8A-4147-A177-3AD203B41FA5}">
                          <a16:colId xmlns:a16="http://schemas.microsoft.com/office/drawing/2014/main" val="175812946"/>
                        </a:ext>
                      </a:extLst>
                    </a:gridCol>
                    <a:gridCol w="940654">
                      <a:extLst>
                        <a:ext uri="{9D8B030D-6E8A-4147-A177-3AD203B41FA5}">
                          <a16:colId xmlns:a16="http://schemas.microsoft.com/office/drawing/2014/main" val="3515257411"/>
                        </a:ext>
                      </a:extLst>
                    </a:gridCol>
                  </a:tblGrid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1235" t="-1852" r="-195062" b="-4129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2903" t="-1852" r="-1935" b="-4129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88180481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235" t="-101852" r="-195062" b="-3129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2903" t="-101852" r="-1935" b="-3129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3333699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235" t="-205660" r="-195062" b="-2188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2903" t="-205660" r="-1935" b="-2188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7768913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l="-1235" t="-300000" r="-195062" b="-1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2903" t="-300000" r="-1935" b="-1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7622736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5" t="-400000" r="-195062" b="-1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5"/>
                          <a:stretch>
                            <a:fillRect l="-52903" t="-400000" r="-1935" b="-148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124198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5" name="Table 12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0033255"/>
                  </p:ext>
                </p:extLst>
              </p:nvPr>
            </p:nvGraphicFramePr>
            <p:xfrm>
              <a:off x="4727709" y="4734910"/>
              <a:ext cx="992188" cy="1636715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496094">
                      <a:extLst>
                        <a:ext uri="{9D8B030D-6E8A-4147-A177-3AD203B41FA5}">
                          <a16:colId xmlns:a16="http://schemas.microsoft.com/office/drawing/2014/main" val="175812946"/>
                        </a:ext>
                      </a:extLst>
                    </a:gridCol>
                    <a:gridCol w="496094">
                      <a:extLst>
                        <a:ext uri="{9D8B030D-6E8A-4147-A177-3AD203B41FA5}">
                          <a16:colId xmlns:a16="http://schemas.microsoft.com/office/drawing/2014/main" val="3515257411"/>
                        </a:ext>
                      </a:extLst>
                    </a:gridCol>
                  </a:tblGrid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𝒂𝒃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𝒙𝒚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388180481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703333699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01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837768913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2457622736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800" baseline="0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US" sz="1800" baseline="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ts val="18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01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extLst>
                      <a:ext uri="{0D108BD9-81ED-4DB2-BD59-A6C34878D82A}">
                        <a16:rowId xmlns:a16="http://schemas.microsoft.com/office/drawing/2014/main" val="346124198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5" name="Table 12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0033255"/>
                  </p:ext>
                </p:extLst>
              </p:nvPr>
            </p:nvGraphicFramePr>
            <p:xfrm>
              <a:off x="4727709" y="4734910"/>
              <a:ext cx="992188" cy="1636715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496094">
                      <a:extLst>
                        <a:ext uri="{9D8B030D-6E8A-4147-A177-3AD203B41FA5}">
                          <a16:colId xmlns:a16="http://schemas.microsoft.com/office/drawing/2014/main" val="175812946"/>
                        </a:ext>
                      </a:extLst>
                    </a:gridCol>
                    <a:gridCol w="496094">
                      <a:extLst>
                        <a:ext uri="{9D8B030D-6E8A-4147-A177-3AD203B41FA5}">
                          <a16:colId xmlns:a16="http://schemas.microsoft.com/office/drawing/2014/main" val="3515257411"/>
                        </a:ext>
                      </a:extLst>
                    </a:gridCol>
                  </a:tblGrid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6"/>
                          <a:stretch>
                            <a:fillRect l="-1220" t="-1852" r="-102439" b="-4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6"/>
                          <a:stretch>
                            <a:fillRect l="-101220" t="-1852" r="-2439" b="-4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88180481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6"/>
                          <a:stretch>
                            <a:fillRect l="-1220" t="-101852" r="-102439" b="-3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6"/>
                          <a:stretch>
                            <a:fillRect l="-101220" t="-101852" r="-2439" b="-3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03333699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6"/>
                          <a:stretch>
                            <a:fillRect l="-1220" t="-201852" r="-102439" b="-2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6"/>
                          <a:stretch>
                            <a:fillRect l="-101220" t="-201852" r="-2439" b="-2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37768913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6"/>
                          <a:stretch>
                            <a:fillRect l="-1220" t="-301852" r="-102439" b="-10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6"/>
                          <a:stretch>
                            <a:fillRect l="-101220" t="-301852" r="-2439" b="-10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7622736"/>
                      </a:ext>
                    </a:extLst>
                  </a:tr>
                  <a:tr h="32734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220" t="-401852" r="-102439" b="-3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6"/>
                          <a:stretch>
                            <a:fillRect l="-101220" t="-401852" r="-2439" b="-37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6124198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76182" name="Oval 22"/>
          <p:cNvSpPr>
            <a:spLocks noChangeArrowheads="1"/>
          </p:cNvSpPr>
          <p:nvPr/>
        </p:nvSpPr>
        <p:spPr bwMode="auto">
          <a:xfrm>
            <a:off x="3419475" y="2924175"/>
            <a:ext cx="144463" cy="144463"/>
          </a:xfrm>
          <a:prstGeom prst="ellipse">
            <a:avLst/>
          </a:prstGeom>
          <a:solidFill>
            <a:srgbClr val="FFC000"/>
          </a:solidFill>
          <a:ln w="381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120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6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6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7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7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7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7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7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476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76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6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76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28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-265113" y="836613"/>
            <a:ext cx="9674226" cy="4932362"/>
            <a:chOff x="-167" y="527"/>
            <a:chExt cx="6094" cy="3107"/>
          </a:xfrm>
        </p:grpSpPr>
        <p:sp>
          <p:nvSpPr>
            <p:cNvPr id="44065" name="Freeform 3"/>
            <p:cNvSpPr>
              <a:spLocks/>
            </p:cNvSpPr>
            <p:nvPr/>
          </p:nvSpPr>
          <p:spPr bwMode="auto">
            <a:xfrm>
              <a:off x="521" y="527"/>
              <a:ext cx="2359" cy="2812"/>
            </a:xfrm>
            <a:custGeom>
              <a:avLst/>
              <a:gdLst>
                <a:gd name="T0" fmla="*/ 2359 w 2359"/>
                <a:gd name="T1" fmla="*/ 0 h 2812"/>
                <a:gd name="T2" fmla="*/ 1180 w 2359"/>
                <a:gd name="T3" fmla="*/ 454 h 2812"/>
                <a:gd name="T4" fmla="*/ 590 w 2359"/>
                <a:gd name="T5" fmla="*/ 1043 h 2812"/>
                <a:gd name="T6" fmla="*/ 0 w 2359"/>
                <a:gd name="T7" fmla="*/ 2812 h 2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9" h="2812">
                  <a:moveTo>
                    <a:pt x="2359" y="0"/>
                  </a:moveTo>
                  <a:lnTo>
                    <a:pt x="1180" y="454"/>
                  </a:lnTo>
                  <a:lnTo>
                    <a:pt x="590" y="1043"/>
                  </a:lnTo>
                  <a:lnTo>
                    <a:pt x="0" y="281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6" name="Freeform 4"/>
            <p:cNvSpPr>
              <a:spLocks/>
            </p:cNvSpPr>
            <p:nvPr/>
          </p:nvSpPr>
          <p:spPr bwMode="auto">
            <a:xfrm>
              <a:off x="-167" y="527"/>
              <a:ext cx="6094" cy="3107"/>
            </a:xfrm>
            <a:custGeom>
              <a:avLst/>
              <a:gdLst>
                <a:gd name="T0" fmla="*/ 3047 w 6094"/>
                <a:gd name="T1" fmla="*/ 0 h 3107"/>
                <a:gd name="T2" fmla="*/ 1868 w 6094"/>
                <a:gd name="T3" fmla="*/ 454 h 3107"/>
                <a:gd name="T4" fmla="*/ 1278 w 6094"/>
                <a:gd name="T5" fmla="*/ 1043 h 3107"/>
                <a:gd name="T6" fmla="*/ 688 w 6094"/>
                <a:gd name="T7" fmla="*/ 2812 h 3107"/>
                <a:gd name="T8" fmla="*/ 5406 w 6094"/>
                <a:gd name="T9" fmla="*/ 2812 h 3107"/>
                <a:gd name="T10" fmla="*/ 4816 w 6094"/>
                <a:gd name="T11" fmla="*/ 1043 h 3107"/>
                <a:gd name="T12" fmla="*/ 4226 w 6094"/>
                <a:gd name="T13" fmla="*/ 454 h 3107"/>
                <a:gd name="T14" fmla="*/ 3047 w 6094"/>
                <a:gd name="T15" fmla="*/ 0 h 3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94" h="3107">
                  <a:moveTo>
                    <a:pt x="3047" y="0"/>
                  </a:moveTo>
                  <a:cubicBezTo>
                    <a:pt x="2654" y="0"/>
                    <a:pt x="2163" y="280"/>
                    <a:pt x="1868" y="454"/>
                  </a:cubicBezTo>
                  <a:cubicBezTo>
                    <a:pt x="1573" y="628"/>
                    <a:pt x="1475" y="650"/>
                    <a:pt x="1278" y="1043"/>
                  </a:cubicBezTo>
                  <a:cubicBezTo>
                    <a:pt x="1081" y="1436"/>
                    <a:pt x="0" y="2517"/>
                    <a:pt x="688" y="2812"/>
                  </a:cubicBezTo>
                  <a:cubicBezTo>
                    <a:pt x="1376" y="3107"/>
                    <a:pt x="4718" y="3107"/>
                    <a:pt x="5406" y="2812"/>
                  </a:cubicBezTo>
                  <a:cubicBezTo>
                    <a:pt x="6094" y="2517"/>
                    <a:pt x="5013" y="1436"/>
                    <a:pt x="4816" y="1043"/>
                  </a:cubicBezTo>
                  <a:cubicBezTo>
                    <a:pt x="4619" y="650"/>
                    <a:pt x="4521" y="628"/>
                    <a:pt x="4226" y="454"/>
                  </a:cubicBezTo>
                  <a:cubicBezTo>
                    <a:pt x="3931" y="280"/>
                    <a:pt x="3440" y="0"/>
                    <a:pt x="3047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7" name="Rectangle 5"/>
            <p:cNvSpPr>
              <a:spLocks noChangeArrowheads="1"/>
            </p:cNvSpPr>
            <p:nvPr/>
          </p:nvSpPr>
          <p:spPr bwMode="auto">
            <a:xfrm>
              <a:off x="294" y="3022"/>
              <a:ext cx="5172" cy="5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68" name="Rectangle 6"/>
            <p:cNvSpPr>
              <a:spLocks noChangeArrowheads="1"/>
            </p:cNvSpPr>
            <p:nvPr/>
          </p:nvSpPr>
          <p:spPr bwMode="auto">
            <a:xfrm>
              <a:off x="306" y="2976"/>
              <a:ext cx="5148" cy="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44035" name="Oval 7"/>
          <p:cNvSpPr>
            <a:spLocks noChangeArrowheads="1"/>
          </p:cNvSpPr>
          <p:nvPr/>
        </p:nvSpPr>
        <p:spPr bwMode="auto">
          <a:xfrm>
            <a:off x="4500563" y="7651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44036" name="Group 29"/>
          <p:cNvGrpSpPr>
            <a:grpSpLocks/>
          </p:cNvGrpSpPr>
          <p:nvPr/>
        </p:nvGrpSpPr>
        <p:grpSpPr bwMode="auto">
          <a:xfrm>
            <a:off x="466725" y="5043488"/>
            <a:ext cx="8210550" cy="617537"/>
            <a:chOff x="294" y="3177"/>
            <a:chExt cx="5172" cy="389"/>
          </a:xfrm>
        </p:grpSpPr>
        <p:sp>
          <p:nvSpPr>
            <p:cNvPr id="477214" name="Text Box 30"/>
            <p:cNvSpPr txBox="1">
              <a:spLocks noChangeArrowheads="1"/>
            </p:cNvSpPr>
            <p:nvPr/>
          </p:nvSpPr>
          <p:spPr bwMode="auto">
            <a:xfrm>
              <a:off x="294" y="3177"/>
              <a:ext cx="5172" cy="389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altLang="en-US" sz="32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Functions</a:t>
              </a:r>
              <a:endParaRPr lang="en-US" altLang="en-US" sz="32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44049" name="Oval 31"/>
            <p:cNvSpPr>
              <a:spLocks noChangeArrowheads="1"/>
            </p:cNvSpPr>
            <p:nvPr/>
          </p:nvSpPr>
          <p:spPr bwMode="auto">
            <a:xfrm>
              <a:off x="431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50" name="Oval 32"/>
            <p:cNvSpPr>
              <a:spLocks noChangeArrowheads="1"/>
            </p:cNvSpPr>
            <p:nvPr/>
          </p:nvSpPr>
          <p:spPr bwMode="auto">
            <a:xfrm>
              <a:off x="657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51" name="Oval 33"/>
            <p:cNvSpPr>
              <a:spLocks noChangeArrowheads="1"/>
            </p:cNvSpPr>
            <p:nvPr/>
          </p:nvSpPr>
          <p:spPr bwMode="auto">
            <a:xfrm>
              <a:off x="883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52" name="Oval 34"/>
            <p:cNvSpPr>
              <a:spLocks noChangeArrowheads="1"/>
            </p:cNvSpPr>
            <p:nvPr/>
          </p:nvSpPr>
          <p:spPr bwMode="auto">
            <a:xfrm>
              <a:off x="1109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53" name="Oval 35"/>
            <p:cNvSpPr>
              <a:spLocks noChangeArrowheads="1"/>
            </p:cNvSpPr>
            <p:nvPr/>
          </p:nvSpPr>
          <p:spPr bwMode="auto">
            <a:xfrm>
              <a:off x="1335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54" name="Oval 36"/>
            <p:cNvSpPr>
              <a:spLocks noChangeArrowheads="1"/>
            </p:cNvSpPr>
            <p:nvPr/>
          </p:nvSpPr>
          <p:spPr bwMode="auto">
            <a:xfrm>
              <a:off x="1561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55" name="Oval 37"/>
            <p:cNvSpPr>
              <a:spLocks noChangeArrowheads="1"/>
            </p:cNvSpPr>
            <p:nvPr/>
          </p:nvSpPr>
          <p:spPr bwMode="auto">
            <a:xfrm>
              <a:off x="1787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56" name="Oval 38"/>
            <p:cNvSpPr>
              <a:spLocks noChangeArrowheads="1"/>
            </p:cNvSpPr>
            <p:nvPr/>
          </p:nvSpPr>
          <p:spPr bwMode="auto">
            <a:xfrm>
              <a:off x="2013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57" name="Oval 39"/>
            <p:cNvSpPr>
              <a:spLocks noChangeArrowheads="1"/>
            </p:cNvSpPr>
            <p:nvPr/>
          </p:nvSpPr>
          <p:spPr bwMode="auto">
            <a:xfrm>
              <a:off x="3595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58" name="Oval 40"/>
            <p:cNvSpPr>
              <a:spLocks noChangeArrowheads="1"/>
            </p:cNvSpPr>
            <p:nvPr/>
          </p:nvSpPr>
          <p:spPr bwMode="auto">
            <a:xfrm>
              <a:off x="3821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59" name="Oval 41"/>
            <p:cNvSpPr>
              <a:spLocks noChangeArrowheads="1"/>
            </p:cNvSpPr>
            <p:nvPr/>
          </p:nvSpPr>
          <p:spPr bwMode="auto">
            <a:xfrm>
              <a:off x="4047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60" name="Oval 42"/>
            <p:cNvSpPr>
              <a:spLocks noChangeArrowheads="1"/>
            </p:cNvSpPr>
            <p:nvPr/>
          </p:nvSpPr>
          <p:spPr bwMode="auto">
            <a:xfrm>
              <a:off x="4273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61" name="Oval 43"/>
            <p:cNvSpPr>
              <a:spLocks noChangeArrowheads="1"/>
            </p:cNvSpPr>
            <p:nvPr/>
          </p:nvSpPr>
          <p:spPr bwMode="auto">
            <a:xfrm>
              <a:off x="4499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62" name="Oval 44"/>
            <p:cNvSpPr>
              <a:spLocks noChangeArrowheads="1"/>
            </p:cNvSpPr>
            <p:nvPr/>
          </p:nvSpPr>
          <p:spPr bwMode="auto">
            <a:xfrm>
              <a:off x="4725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63" name="Oval 45"/>
            <p:cNvSpPr>
              <a:spLocks noChangeArrowheads="1"/>
            </p:cNvSpPr>
            <p:nvPr/>
          </p:nvSpPr>
          <p:spPr bwMode="auto">
            <a:xfrm>
              <a:off x="4951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64" name="Oval 46"/>
            <p:cNvSpPr>
              <a:spLocks noChangeArrowheads="1"/>
            </p:cNvSpPr>
            <p:nvPr/>
          </p:nvSpPr>
          <p:spPr bwMode="auto">
            <a:xfrm>
              <a:off x="5177" y="3339"/>
              <a:ext cx="91" cy="91"/>
            </a:xfrm>
            <a:prstGeom prst="ellipse">
              <a:avLst/>
            </a:prstGeom>
            <a:solidFill>
              <a:srgbClr val="F8240E"/>
            </a:solidFill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44038" name="Text Box 96"/>
          <p:cNvSpPr txBox="1">
            <a:spLocks noChangeArrowheads="1"/>
          </p:cNvSpPr>
          <p:nvPr/>
        </p:nvSpPr>
        <p:spPr bwMode="auto">
          <a:xfrm>
            <a:off x="2124075" y="5949950"/>
            <a:ext cx="4781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latin typeface="Arial" panose="020B0604020202020204" pitchFamily="34" charset="0"/>
              </a:rPr>
              <a:t>Size of the semi-lattice</a:t>
            </a: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5C5B69-3A4A-4EEA-AE70-B8DA54F45A0A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4041" name="Line 100"/>
          <p:cNvSpPr>
            <a:spLocks noChangeShapeType="1"/>
          </p:cNvSpPr>
          <p:nvPr/>
        </p:nvSpPr>
        <p:spPr bwMode="auto">
          <a:xfrm>
            <a:off x="2119313" y="1010387"/>
            <a:ext cx="2740025" cy="1913787"/>
          </a:xfrm>
          <a:prstGeom prst="line">
            <a:avLst/>
          </a:prstGeom>
          <a:noFill/>
          <a:ln w="76200">
            <a:solidFill>
              <a:srgbClr val="F8240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Text Box 101"/>
          <p:cNvSpPr txBox="1">
            <a:spLocks noChangeArrowheads="1"/>
          </p:cNvSpPr>
          <p:nvPr/>
        </p:nvSpPr>
        <p:spPr bwMode="auto">
          <a:xfrm>
            <a:off x="6619875" y="392170"/>
            <a:ext cx="19129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i="1" dirty="0">
                <a:latin typeface="Times New Roman" panose="02020603050405020304" pitchFamily="18" charset="0"/>
              </a:rPr>
              <a:t>Number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i="1" dirty="0" smtClean="0">
                <a:latin typeface="Times New Roman" panose="02020603050405020304" pitchFamily="18" charset="0"/>
              </a:rPr>
              <a:t>outputs</a:t>
            </a:r>
            <a:endParaRPr lang="en-US" altLang="en-US" i="1" dirty="0">
              <a:latin typeface="Times New Roman" panose="02020603050405020304" pitchFamily="18" charset="0"/>
            </a:endParaRPr>
          </a:p>
        </p:txBody>
      </p:sp>
      <p:sp>
        <p:nvSpPr>
          <p:cNvPr id="44043" name="Text Box 102"/>
          <p:cNvSpPr txBox="1">
            <a:spLocks noChangeArrowheads="1"/>
          </p:cNvSpPr>
          <p:nvPr/>
        </p:nvSpPr>
        <p:spPr bwMode="auto">
          <a:xfrm>
            <a:off x="395288" y="346075"/>
            <a:ext cx="191293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i="1" dirty="0">
                <a:latin typeface="Times New Roman" panose="02020603050405020304" pitchFamily="18" charset="0"/>
              </a:rPr>
              <a:t>Number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i="1" dirty="0" smtClean="0">
                <a:latin typeface="Times New Roman" panose="02020603050405020304" pitchFamily="18" charset="0"/>
              </a:rPr>
              <a:t>inputs</a:t>
            </a:r>
            <a:endParaRPr lang="en-US" altLang="en-US" i="1" dirty="0">
              <a:latin typeface="Times New Roman" panose="02020603050405020304" pitchFamily="18" charset="0"/>
            </a:endParaRPr>
          </a:p>
        </p:txBody>
      </p:sp>
      <p:sp>
        <p:nvSpPr>
          <p:cNvPr id="44044" name="Line 103"/>
          <p:cNvSpPr>
            <a:spLocks noChangeShapeType="1"/>
          </p:cNvSpPr>
          <p:nvPr/>
        </p:nvSpPr>
        <p:spPr bwMode="auto">
          <a:xfrm flipH="1">
            <a:off x="5851525" y="1484313"/>
            <a:ext cx="1673224" cy="1433812"/>
          </a:xfrm>
          <a:prstGeom prst="line">
            <a:avLst/>
          </a:prstGeom>
          <a:noFill/>
          <a:ln w="76200">
            <a:solidFill>
              <a:srgbClr val="F8240E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105"/>
              <p:cNvSpPr txBox="1">
                <a:spLocks noChangeArrowheads="1"/>
              </p:cNvSpPr>
              <p:nvPr/>
            </p:nvSpPr>
            <p:spPr bwMode="auto">
              <a:xfrm>
                <a:off x="3687380" y="168438"/>
                <a:ext cx="1876155" cy="5847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GB" alt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GB" alt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US" altLang="en-US" i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 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87380" y="168438"/>
                <a:ext cx="187615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94590" y="2787950"/>
                <a:ext cx="4597734" cy="1582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8000" b="0" i="0" smtClean="0">
                          <a:solidFill>
                            <a:srgbClr val="FFCC00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  <m:d>
                        <m:dPr>
                          <m:ctrlPr>
                            <a:rPr lang="en-GB" sz="8000" b="0" i="1" smtClean="0">
                              <a:solidFill>
                                <a:srgbClr val="FFCC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8000" b="0" i="1" smtClean="0">
                                  <a:solidFill>
                                    <a:srgbClr val="FFCC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8000" b="0" i="1" smtClean="0">
                                  <a:solidFill>
                                    <a:srgbClr val="FFCC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GB" sz="8000" b="0" i="1" smtClean="0">
                                      <a:solidFill>
                                        <a:srgbClr val="FFCC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8000" b="0" i="1" smtClean="0">
                                      <a:solidFill>
                                        <a:srgbClr val="FFCC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8000" b="0" i="1" smtClean="0">
                                      <a:solidFill>
                                        <a:srgbClr val="FF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GB" sz="8000" b="0" i="1" smtClean="0">
                                      <a:solidFill>
                                        <a:srgbClr val="FFCC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8000" b="0" i="1" smtClean="0">
                                      <a:solidFill>
                                        <a:srgbClr val="FFCC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p>
                              </m:sSup>
                            </m:sup>
                          </m:sSup>
                        </m:e>
                      </m:d>
                    </m:oMath>
                  </m:oMathPara>
                </a14:m>
                <a:endParaRPr lang="en-US" sz="8000" dirty="0">
                  <a:solidFill>
                    <a:srgbClr val="FFCC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4590" y="2787950"/>
                <a:ext cx="4597734" cy="15822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95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-265113" y="836613"/>
            <a:ext cx="9674226" cy="4932362"/>
            <a:chOff x="-167" y="527"/>
            <a:chExt cx="6094" cy="3107"/>
          </a:xfrm>
        </p:grpSpPr>
        <p:sp>
          <p:nvSpPr>
            <p:cNvPr id="46197" name="Freeform 3"/>
            <p:cNvSpPr>
              <a:spLocks/>
            </p:cNvSpPr>
            <p:nvPr/>
          </p:nvSpPr>
          <p:spPr bwMode="auto">
            <a:xfrm>
              <a:off x="521" y="527"/>
              <a:ext cx="2359" cy="2812"/>
            </a:xfrm>
            <a:custGeom>
              <a:avLst/>
              <a:gdLst>
                <a:gd name="T0" fmla="*/ 2359 w 2359"/>
                <a:gd name="T1" fmla="*/ 0 h 2812"/>
                <a:gd name="T2" fmla="*/ 1180 w 2359"/>
                <a:gd name="T3" fmla="*/ 454 h 2812"/>
                <a:gd name="T4" fmla="*/ 590 w 2359"/>
                <a:gd name="T5" fmla="*/ 1043 h 2812"/>
                <a:gd name="T6" fmla="*/ 0 w 2359"/>
                <a:gd name="T7" fmla="*/ 2812 h 2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9" h="2812">
                  <a:moveTo>
                    <a:pt x="2359" y="0"/>
                  </a:moveTo>
                  <a:lnTo>
                    <a:pt x="1180" y="454"/>
                  </a:lnTo>
                  <a:lnTo>
                    <a:pt x="590" y="1043"/>
                  </a:lnTo>
                  <a:lnTo>
                    <a:pt x="0" y="281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8" name="Freeform 4"/>
            <p:cNvSpPr>
              <a:spLocks/>
            </p:cNvSpPr>
            <p:nvPr/>
          </p:nvSpPr>
          <p:spPr bwMode="auto">
            <a:xfrm>
              <a:off x="-167" y="527"/>
              <a:ext cx="6094" cy="3107"/>
            </a:xfrm>
            <a:custGeom>
              <a:avLst/>
              <a:gdLst>
                <a:gd name="T0" fmla="*/ 3047 w 6094"/>
                <a:gd name="T1" fmla="*/ 0 h 3107"/>
                <a:gd name="T2" fmla="*/ 1868 w 6094"/>
                <a:gd name="T3" fmla="*/ 454 h 3107"/>
                <a:gd name="T4" fmla="*/ 1278 w 6094"/>
                <a:gd name="T5" fmla="*/ 1043 h 3107"/>
                <a:gd name="T6" fmla="*/ 688 w 6094"/>
                <a:gd name="T7" fmla="*/ 2812 h 3107"/>
                <a:gd name="T8" fmla="*/ 5406 w 6094"/>
                <a:gd name="T9" fmla="*/ 2812 h 3107"/>
                <a:gd name="T10" fmla="*/ 4816 w 6094"/>
                <a:gd name="T11" fmla="*/ 1043 h 3107"/>
                <a:gd name="T12" fmla="*/ 4226 w 6094"/>
                <a:gd name="T13" fmla="*/ 454 h 3107"/>
                <a:gd name="T14" fmla="*/ 3047 w 6094"/>
                <a:gd name="T15" fmla="*/ 0 h 3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94" h="3107">
                  <a:moveTo>
                    <a:pt x="3047" y="0"/>
                  </a:moveTo>
                  <a:cubicBezTo>
                    <a:pt x="2654" y="0"/>
                    <a:pt x="2163" y="280"/>
                    <a:pt x="1868" y="454"/>
                  </a:cubicBezTo>
                  <a:cubicBezTo>
                    <a:pt x="1573" y="628"/>
                    <a:pt x="1475" y="650"/>
                    <a:pt x="1278" y="1043"/>
                  </a:cubicBezTo>
                  <a:cubicBezTo>
                    <a:pt x="1081" y="1436"/>
                    <a:pt x="0" y="2517"/>
                    <a:pt x="688" y="2812"/>
                  </a:cubicBezTo>
                  <a:cubicBezTo>
                    <a:pt x="1376" y="3107"/>
                    <a:pt x="4718" y="3107"/>
                    <a:pt x="5406" y="2812"/>
                  </a:cubicBezTo>
                  <a:cubicBezTo>
                    <a:pt x="6094" y="2517"/>
                    <a:pt x="5013" y="1436"/>
                    <a:pt x="4816" y="1043"/>
                  </a:cubicBezTo>
                  <a:cubicBezTo>
                    <a:pt x="4619" y="650"/>
                    <a:pt x="4521" y="628"/>
                    <a:pt x="4226" y="454"/>
                  </a:cubicBezTo>
                  <a:cubicBezTo>
                    <a:pt x="3931" y="280"/>
                    <a:pt x="3440" y="0"/>
                    <a:pt x="3047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9" name="Rectangle 5"/>
            <p:cNvSpPr>
              <a:spLocks noChangeArrowheads="1"/>
            </p:cNvSpPr>
            <p:nvPr/>
          </p:nvSpPr>
          <p:spPr bwMode="auto">
            <a:xfrm>
              <a:off x="294" y="3022"/>
              <a:ext cx="5172" cy="5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6200" name="Rectangle 6"/>
            <p:cNvSpPr>
              <a:spLocks noChangeArrowheads="1"/>
            </p:cNvSpPr>
            <p:nvPr/>
          </p:nvSpPr>
          <p:spPr bwMode="auto">
            <a:xfrm>
              <a:off x="306" y="2976"/>
              <a:ext cx="5148" cy="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46083" name="Oval 7"/>
          <p:cNvSpPr>
            <a:spLocks noChangeArrowheads="1"/>
          </p:cNvSpPr>
          <p:nvPr/>
        </p:nvSpPr>
        <p:spPr bwMode="auto">
          <a:xfrm>
            <a:off x="4500563" y="765175"/>
            <a:ext cx="144462" cy="144463"/>
          </a:xfrm>
          <a:prstGeom prst="ellipse">
            <a:avLst/>
          </a:prstGeom>
          <a:solidFill>
            <a:srgbClr val="FFCC66"/>
          </a:solidFill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CC66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Oval 11"/>
          <p:cNvSpPr>
            <a:spLocks noChangeArrowheads="1"/>
          </p:cNvSpPr>
          <p:nvPr/>
        </p:nvSpPr>
        <p:spPr bwMode="auto">
          <a:xfrm>
            <a:off x="3348038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85" name="Oval 12"/>
          <p:cNvSpPr>
            <a:spLocks noChangeArrowheads="1"/>
          </p:cNvSpPr>
          <p:nvPr/>
        </p:nvSpPr>
        <p:spPr bwMode="auto">
          <a:xfrm>
            <a:off x="2195513" y="22034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86" name="Oval 13"/>
          <p:cNvSpPr>
            <a:spLocks noChangeArrowheads="1"/>
          </p:cNvSpPr>
          <p:nvPr/>
        </p:nvSpPr>
        <p:spPr bwMode="auto">
          <a:xfrm>
            <a:off x="3059113" y="24209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87" name="Oval 14"/>
          <p:cNvSpPr>
            <a:spLocks noChangeArrowheads="1"/>
          </p:cNvSpPr>
          <p:nvPr/>
        </p:nvSpPr>
        <p:spPr bwMode="auto">
          <a:xfrm>
            <a:off x="4067175" y="19891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88" name="Oval 15"/>
          <p:cNvSpPr>
            <a:spLocks noChangeArrowheads="1"/>
          </p:cNvSpPr>
          <p:nvPr/>
        </p:nvSpPr>
        <p:spPr bwMode="auto">
          <a:xfrm>
            <a:off x="4932363" y="22050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89" name="Oval 16"/>
          <p:cNvSpPr>
            <a:spLocks noChangeArrowheads="1"/>
          </p:cNvSpPr>
          <p:nvPr/>
        </p:nvSpPr>
        <p:spPr bwMode="auto">
          <a:xfrm>
            <a:off x="4716463" y="32131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0" name="Oval 17"/>
          <p:cNvSpPr>
            <a:spLocks noChangeArrowheads="1"/>
          </p:cNvSpPr>
          <p:nvPr/>
        </p:nvSpPr>
        <p:spPr bwMode="auto">
          <a:xfrm>
            <a:off x="6513513" y="329088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1" name="Oval 18"/>
          <p:cNvSpPr>
            <a:spLocks noChangeArrowheads="1"/>
          </p:cNvSpPr>
          <p:nvPr/>
        </p:nvSpPr>
        <p:spPr bwMode="auto">
          <a:xfrm>
            <a:off x="7377113" y="350837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2" name="Oval 19"/>
          <p:cNvSpPr>
            <a:spLocks noChangeArrowheads="1"/>
          </p:cNvSpPr>
          <p:nvPr/>
        </p:nvSpPr>
        <p:spPr bwMode="auto">
          <a:xfrm>
            <a:off x="55800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3" name="Oval 20"/>
          <p:cNvSpPr>
            <a:spLocks noChangeArrowheads="1"/>
          </p:cNvSpPr>
          <p:nvPr/>
        </p:nvSpPr>
        <p:spPr bwMode="auto">
          <a:xfrm>
            <a:off x="3636963" y="23479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4" name="Oval 21"/>
          <p:cNvSpPr>
            <a:spLocks noChangeArrowheads="1"/>
          </p:cNvSpPr>
          <p:nvPr/>
        </p:nvSpPr>
        <p:spPr bwMode="auto">
          <a:xfrm>
            <a:off x="4572000" y="17002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5" name="Oval 22"/>
          <p:cNvSpPr>
            <a:spLocks noChangeArrowheads="1"/>
          </p:cNvSpPr>
          <p:nvPr/>
        </p:nvSpPr>
        <p:spPr bwMode="auto">
          <a:xfrm>
            <a:off x="3419475" y="29241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6" name="Oval 23"/>
          <p:cNvSpPr>
            <a:spLocks noChangeArrowheads="1"/>
          </p:cNvSpPr>
          <p:nvPr/>
        </p:nvSpPr>
        <p:spPr bwMode="auto">
          <a:xfrm>
            <a:off x="4356100" y="26368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7" name="Oval 24"/>
          <p:cNvSpPr>
            <a:spLocks noChangeArrowheads="1"/>
          </p:cNvSpPr>
          <p:nvPr/>
        </p:nvSpPr>
        <p:spPr bwMode="auto">
          <a:xfrm>
            <a:off x="3708400" y="35004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098" name="Oval 25"/>
          <p:cNvSpPr>
            <a:spLocks noChangeArrowheads="1"/>
          </p:cNvSpPr>
          <p:nvPr/>
        </p:nvSpPr>
        <p:spPr bwMode="auto">
          <a:xfrm>
            <a:off x="4140200" y="31416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78238" name="Text Box 30"/>
          <p:cNvSpPr txBox="1">
            <a:spLocks noChangeArrowheads="1"/>
          </p:cNvSpPr>
          <p:nvPr/>
        </p:nvSpPr>
        <p:spPr bwMode="auto">
          <a:xfrm>
            <a:off x="466725" y="5043488"/>
            <a:ext cx="8210550" cy="617537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alt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6100" name="Oval 31"/>
          <p:cNvSpPr>
            <a:spLocks noChangeArrowheads="1"/>
          </p:cNvSpPr>
          <p:nvPr/>
        </p:nvSpPr>
        <p:spPr bwMode="auto">
          <a:xfrm>
            <a:off x="6842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01" name="Oval 32"/>
          <p:cNvSpPr>
            <a:spLocks noChangeArrowheads="1"/>
          </p:cNvSpPr>
          <p:nvPr/>
        </p:nvSpPr>
        <p:spPr bwMode="auto">
          <a:xfrm>
            <a:off x="10429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02" name="Oval 33"/>
          <p:cNvSpPr>
            <a:spLocks noChangeArrowheads="1"/>
          </p:cNvSpPr>
          <p:nvPr/>
        </p:nvSpPr>
        <p:spPr bwMode="auto">
          <a:xfrm>
            <a:off x="14017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03" name="Oval 34"/>
          <p:cNvSpPr>
            <a:spLocks noChangeArrowheads="1"/>
          </p:cNvSpPr>
          <p:nvPr/>
        </p:nvSpPr>
        <p:spPr bwMode="auto">
          <a:xfrm>
            <a:off x="17605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04" name="Oval 35"/>
          <p:cNvSpPr>
            <a:spLocks noChangeArrowheads="1"/>
          </p:cNvSpPr>
          <p:nvPr/>
        </p:nvSpPr>
        <p:spPr bwMode="auto">
          <a:xfrm>
            <a:off x="21193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05" name="Oval 36"/>
          <p:cNvSpPr>
            <a:spLocks noChangeArrowheads="1"/>
          </p:cNvSpPr>
          <p:nvPr/>
        </p:nvSpPr>
        <p:spPr bwMode="auto">
          <a:xfrm>
            <a:off x="24780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06" name="Oval 37"/>
          <p:cNvSpPr>
            <a:spLocks noChangeArrowheads="1"/>
          </p:cNvSpPr>
          <p:nvPr/>
        </p:nvSpPr>
        <p:spPr bwMode="auto">
          <a:xfrm>
            <a:off x="28368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07" name="Oval 38"/>
          <p:cNvSpPr>
            <a:spLocks noChangeArrowheads="1"/>
          </p:cNvSpPr>
          <p:nvPr/>
        </p:nvSpPr>
        <p:spPr bwMode="auto">
          <a:xfrm>
            <a:off x="31956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08" name="Oval 39"/>
          <p:cNvSpPr>
            <a:spLocks noChangeArrowheads="1"/>
          </p:cNvSpPr>
          <p:nvPr/>
        </p:nvSpPr>
        <p:spPr bwMode="auto">
          <a:xfrm>
            <a:off x="57070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09" name="Oval 40"/>
          <p:cNvSpPr>
            <a:spLocks noChangeArrowheads="1"/>
          </p:cNvSpPr>
          <p:nvPr/>
        </p:nvSpPr>
        <p:spPr bwMode="auto">
          <a:xfrm>
            <a:off x="60658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10" name="Oval 41"/>
          <p:cNvSpPr>
            <a:spLocks noChangeArrowheads="1"/>
          </p:cNvSpPr>
          <p:nvPr/>
        </p:nvSpPr>
        <p:spPr bwMode="auto">
          <a:xfrm>
            <a:off x="64246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11" name="Oval 42"/>
          <p:cNvSpPr>
            <a:spLocks noChangeArrowheads="1"/>
          </p:cNvSpPr>
          <p:nvPr/>
        </p:nvSpPr>
        <p:spPr bwMode="auto">
          <a:xfrm>
            <a:off x="67833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12" name="Oval 43"/>
          <p:cNvSpPr>
            <a:spLocks noChangeArrowheads="1"/>
          </p:cNvSpPr>
          <p:nvPr/>
        </p:nvSpPr>
        <p:spPr bwMode="auto">
          <a:xfrm>
            <a:off x="71421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13" name="Oval 44"/>
          <p:cNvSpPr>
            <a:spLocks noChangeArrowheads="1"/>
          </p:cNvSpPr>
          <p:nvPr/>
        </p:nvSpPr>
        <p:spPr bwMode="auto">
          <a:xfrm>
            <a:off x="75009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14" name="Oval 45"/>
          <p:cNvSpPr>
            <a:spLocks noChangeArrowheads="1"/>
          </p:cNvSpPr>
          <p:nvPr/>
        </p:nvSpPr>
        <p:spPr bwMode="auto">
          <a:xfrm>
            <a:off x="78597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15" name="Oval 46"/>
          <p:cNvSpPr>
            <a:spLocks noChangeArrowheads="1"/>
          </p:cNvSpPr>
          <p:nvPr/>
        </p:nvSpPr>
        <p:spPr bwMode="auto">
          <a:xfrm>
            <a:off x="82184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16" name="Oval 47"/>
          <p:cNvSpPr>
            <a:spLocks noChangeArrowheads="1"/>
          </p:cNvSpPr>
          <p:nvPr/>
        </p:nvSpPr>
        <p:spPr bwMode="auto">
          <a:xfrm>
            <a:off x="1474788" y="3133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17" name="Oval 48"/>
          <p:cNvSpPr>
            <a:spLocks noChangeArrowheads="1"/>
          </p:cNvSpPr>
          <p:nvPr/>
        </p:nvSpPr>
        <p:spPr bwMode="auto">
          <a:xfrm>
            <a:off x="2339975" y="33496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18" name="Oval 49"/>
          <p:cNvSpPr>
            <a:spLocks noChangeArrowheads="1"/>
          </p:cNvSpPr>
          <p:nvPr/>
        </p:nvSpPr>
        <p:spPr bwMode="auto">
          <a:xfrm>
            <a:off x="2124075" y="43576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19" name="Oval 50"/>
          <p:cNvSpPr>
            <a:spLocks noChangeArrowheads="1"/>
          </p:cNvSpPr>
          <p:nvPr/>
        </p:nvSpPr>
        <p:spPr bwMode="auto">
          <a:xfrm>
            <a:off x="3921125" y="44354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20" name="Oval 51"/>
          <p:cNvSpPr>
            <a:spLocks noChangeArrowheads="1"/>
          </p:cNvSpPr>
          <p:nvPr/>
        </p:nvSpPr>
        <p:spPr bwMode="auto">
          <a:xfrm>
            <a:off x="4784725" y="46529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21" name="Oval 52"/>
          <p:cNvSpPr>
            <a:spLocks noChangeArrowheads="1"/>
          </p:cNvSpPr>
          <p:nvPr/>
        </p:nvSpPr>
        <p:spPr bwMode="auto">
          <a:xfrm>
            <a:off x="42116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22" name="Oval 53"/>
          <p:cNvSpPr>
            <a:spLocks noChangeArrowheads="1"/>
          </p:cNvSpPr>
          <p:nvPr/>
        </p:nvSpPr>
        <p:spPr bwMode="auto">
          <a:xfrm>
            <a:off x="1979613" y="28448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23" name="Oval 54"/>
          <p:cNvSpPr>
            <a:spLocks noChangeArrowheads="1"/>
          </p:cNvSpPr>
          <p:nvPr/>
        </p:nvSpPr>
        <p:spPr bwMode="auto">
          <a:xfrm>
            <a:off x="1763713" y="378142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24" name="Oval 55"/>
          <p:cNvSpPr>
            <a:spLocks noChangeArrowheads="1"/>
          </p:cNvSpPr>
          <p:nvPr/>
        </p:nvSpPr>
        <p:spPr bwMode="auto">
          <a:xfrm>
            <a:off x="1116013" y="4645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25" name="Oval 56"/>
          <p:cNvSpPr>
            <a:spLocks noChangeArrowheads="1"/>
          </p:cNvSpPr>
          <p:nvPr/>
        </p:nvSpPr>
        <p:spPr bwMode="auto">
          <a:xfrm>
            <a:off x="1547813" y="42862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26" name="Oval 57"/>
          <p:cNvSpPr>
            <a:spLocks noChangeArrowheads="1"/>
          </p:cNvSpPr>
          <p:nvPr/>
        </p:nvSpPr>
        <p:spPr bwMode="auto">
          <a:xfrm>
            <a:off x="1042988" y="39322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27" name="Oval 58"/>
          <p:cNvSpPr>
            <a:spLocks noChangeArrowheads="1"/>
          </p:cNvSpPr>
          <p:nvPr/>
        </p:nvSpPr>
        <p:spPr bwMode="auto">
          <a:xfrm>
            <a:off x="5508625" y="28527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28" name="Oval 59"/>
          <p:cNvSpPr>
            <a:spLocks noChangeArrowheads="1"/>
          </p:cNvSpPr>
          <p:nvPr/>
        </p:nvSpPr>
        <p:spPr bwMode="auto">
          <a:xfrm>
            <a:off x="5291138" y="3502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29" name="Oval 60"/>
          <p:cNvSpPr>
            <a:spLocks noChangeArrowheads="1"/>
          </p:cNvSpPr>
          <p:nvPr/>
        </p:nvSpPr>
        <p:spPr bwMode="auto">
          <a:xfrm>
            <a:off x="6372225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30" name="Oval 61"/>
          <p:cNvSpPr>
            <a:spLocks noChangeArrowheads="1"/>
          </p:cNvSpPr>
          <p:nvPr/>
        </p:nvSpPr>
        <p:spPr bwMode="auto">
          <a:xfrm>
            <a:off x="5868988" y="34290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31" name="Oval 62"/>
          <p:cNvSpPr>
            <a:spLocks noChangeArrowheads="1"/>
          </p:cNvSpPr>
          <p:nvPr/>
        </p:nvSpPr>
        <p:spPr bwMode="auto">
          <a:xfrm>
            <a:off x="5651500" y="40052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32" name="Oval 63"/>
          <p:cNvSpPr>
            <a:spLocks noChangeArrowheads="1"/>
          </p:cNvSpPr>
          <p:nvPr/>
        </p:nvSpPr>
        <p:spPr bwMode="auto">
          <a:xfrm>
            <a:off x="5940425" y="45815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33" name="Oval 64"/>
          <p:cNvSpPr>
            <a:spLocks noChangeArrowheads="1"/>
          </p:cNvSpPr>
          <p:nvPr/>
        </p:nvSpPr>
        <p:spPr bwMode="auto">
          <a:xfrm>
            <a:off x="6372225" y="422275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34" name="Oval 65"/>
          <p:cNvSpPr>
            <a:spLocks noChangeArrowheads="1"/>
          </p:cNvSpPr>
          <p:nvPr/>
        </p:nvSpPr>
        <p:spPr bwMode="auto">
          <a:xfrm>
            <a:off x="5219700" y="44307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35" name="Oval 66"/>
          <p:cNvSpPr>
            <a:spLocks noChangeArrowheads="1"/>
          </p:cNvSpPr>
          <p:nvPr/>
        </p:nvSpPr>
        <p:spPr bwMode="auto">
          <a:xfrm>
            <a:off x="2700338" y="28527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36" name="Oval 67"/>
          <p:cNvSpPr>
            <a:spLocks noChangeArrowheads="1"/>
          </p:cNvSpPr>
          <p:nvPr/>
        </p:nvSpPr>
        <p:spPr bwMode="auto">
          <a:xfrm>
            <a:off x="4427538" y="35734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37" name="Oval 68"/>
          <p:cNvSpPr>
            <a:spLocks noChangeArrowheads="1"/>
          </p:cNvSpPr>
          <p:nvPr/>
        </p:nvSpPr>
        <p:spPr bwMode="auto">
          <a:xfrm>
            <a:off x="33496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38" name="Oval 69"/>
          <p:cNvSpPr>
            <a:spLocks noChangeArrowheads="1"/>
          </p:cNvSpPr>
          <p:nvPr/>
        </p:nvSpPr>
        <p:spPr bwMode="auto">
          <a:xfrm>
            <a:off x="3563938" y="40052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39" name="Oval 70"/>
          <p:cNvSpPr>
            <a:spLocks noChangeArrowheads="1"/>
          </p:cNvSpPr>
          <p:nvPr/>
        </p:nvSpPr>
        <p:spPr bwMode="auto">
          <a:xfrm>
            <a:off x="2989263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40" name="Oval 71"/>
          <p:cNvSpPr>
            <a:spLocks noChangeArrowheads="1"/>
          </p:cNvSpPr>
          <p:nvPr/>
        </p:nvSpPr>
        <p:spPr bwMode="auto">
          <a:xfrm>
            <a:off x="2341563" y="47958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41" name="Oval 72"/>
          <p:cNvSpPr>
            <a:spLocks noChangeArrowheads="1"/>
          </p:cNvSpPr>
          <p:nvPr/>
        </p:nvSpPr>
        <p:spPr bwMode="auto">
          <a:xfrm>
            <a:off x="2773363" y="44370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42" name="Oval 73"/>
          <p:cNvSpPr>
            <a:spLocks noChangeArrowheads="1"/>
          </p:cNvSpPr>
          <p:nvPr/>
        </p:nvSpPr>
        <p:spPr bwMode="auto">
          <a:xfrm>
            <a:off x="2555875" y="37163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43" name="Oval 74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44" name="Oval 75"/>
          <p:cNvSpPr>
            <a:spLocks noChangeArrowheads="1"/>
          </p:cNvSpPr>
          <p:nvPr/>
        </p:nvSpPr>
        <p:spPr bwMode="auto">
          <a:xfrm>
            <a:off x="4716463" y="4149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45" name="Oval 76"/>
          <p:cNvSpPr>
            <a:spLocks noChangeArrowheads="1"/>
          </p:cNvSpPr>
          <p:nvPr/>
        </p:nvSpPr>
        <p:spPr bwMode="auto">
          <a:xfrm>
            <a:off x="68040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46" name="Oval 77"/>
          <p:cNvSpPr>
            <a:spLocks noChangeArrowheads="1"/>
          </p:cNvSpPr>
          <p:nvPr/>
        </p:nvSpPr>
        <p:spPr bwMode="auto">
          <a:xfrm>
            <a:off x="7380288" y="46529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47" name="Oval 78"/>
          <p:cNvSpPr>
            <a:spLocks noChangeArrowheads="1"/>
          </p:cNvSpPr>
          <p:nvPr/>
        </p:nvSpPr>
        <p:spPr bwMode="auto">
          <a:xfrm>
            <a:off x="7956550" y="44370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48" name="Oval 79"/>
          <p:cNvSpPr>
            <a:spLocks noChangeArrowheads="1"/>
          </p:cNvSpPr>
          <p:nvPr/>
        </p:nvSpPr>
        <p:spPr bwMode="auto">
          <a:xfrm>
            <a:off x="7308850" y="41497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49" name="Oval 80"/>
          <p:cNvSpPr>
            <a:spLocks noChangeArrowheads="1"/>
          </p:cNvSpPr>
          <p:nvPr/>
        </p:nvSpPr>
        <p:spPr bwMode="auto">
          <a:xfrm>
            <a:off x="6588125" y="38623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50" name="Oval 81"/>
          <p:cNvSpPr>
            <a:spLocks noChangeArrowheads="1"/>
          </p:cNvSpPr>
          <p:nvPr/>
        </p:nvSpPr>
        <p:spPr bwMode="auto">
          <a:xfrm>
            <a:off x="6156325" y="2349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51" name="Oval 82"/>
          <p:cNvSpPr>
            <a:spLocks noChangeArrowheads="1"/>
          </p:cNvSpPr>
          <p:nvPr/>
        </p:nvSpPr>
        <p:spPr bwMode="auto">
          <a:xfrm>
            <a:off x="5940425" y="17732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52" name="Oval 83"/>
          <p:cNvSpPr>
            <a:spLocks noChangeArrowheads="1"/>
          </p:cNvSpPr>
          <p:nvPr/>
        </p:nvSpPr>
        <p:spPr bwMode="auto">
          <a:xfrm>
            <a:off x="5364163" y="14128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53" name="Oval 84"/>
          <p:cNvSpPr>
            <a:spLocks noChangeArrowheads="1"/>
          </p:cNvSpPr>
          <p:nvPr/>
        </p:nvSpPr>
        <p:spPr bwMode="auto">
          <a:xfrm>
            <a:off x="4643438" y="11969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54" name="Oval 85"/>
          <p:cNvSpPr>
            <a:spLocks noChangeArrowheads="1"/>
          </p:cNvSpPr>
          <p:nvPr/>
        </p:nvSpPr>
        <p:spPr bwMode="auto">
          <a:xfrm>
            <a:off x="3922713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55" name="Oval 86"/>
          <p:cNvSpPr>
            <a:spLocks noChangeArrowheads="1"/>
          </p:cNvSpPr>
          <p:nvPr/>
        </p:nvSpPr>
        <p:spPr bwMode="auto">
          <a:xfrm>
            <a:off x="3275013" y="19161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56" name="Oval 87"/>
          <p:cNvSpPr>
            <a:spLocks noChangeArrowheads="1"/>
          </p:cNvSpPr>
          <p:nvPr/>
        </p:nvSpPr>
        <p:spPr bwMode="auto">
          <a:xfrm>
            <a:off x="7019925" y="29972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57" name="Oval 88"/>
          <p:cNvSpPr>
            <a:spLocks noChangeArrowheads="1"/>
          </p:cNvSpPr>
          <p:nvPr/>
        </p:nvSpPr>
        <p:spPr bwMode="auto">
          <a:xfrm>
            <a:off x="6732588" y="22764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58" name="Oval 89"/>
          <p:cNvSpPr>
            <a:spLocks noChangeArrowheads="1"/>
          </p:cNvSpPr>
          <p:nvPr/>
        </p:nvSpPr>
        <p:spPr bwMode="auto">
          <a:xfrm>
            <a:off x="6948488" y="36449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59" name="Oval 90"/>
          <p:cNvSpPr>
            <a:spLocks noChangeArrowheads="1"/>
          </p:cNvSpPr>
          <p:nvPr/>
        </p:nvSpPr>
        <p:spPr bwMode="auto">
          <a:xfrm>
            <a:off x="7740650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60" name="Oval 91"/>
          <p:cNvSpPr>
            <a:spLocks noChangeArrowheads="1"/>
          </p:cNvSpPr>
          <p:nvPr/>
        </p:nvSpPr>
        <p:spPr bwMode="auto">
          <a:xfrm>
            <a:off x="5003800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61" name="Oval 92"/>
          <p:cNvSpPr>
            <a:spLocks noChangeArrowheads="1"/>
          </p:cNvSpPr>
          <p:nvPr/>
        </p:nvSpPr>
        <p:spPr bwMode="auto">
          <a:xfrm>
            <a:off x="428466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62" name="Oval 93"/>
          <p:cNvSpPr>
            <a:spLocks noChangeArrowheads="1"/>
          </p:cNvSpPr>
          <p:nvPr/>
        </p:nvSpPr>
        <p:spPr bwMode="auto">
          <a:xfrm>
            <a:off x="3708400" y="47244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63" name="Oval 94"/>
          <p:cNvSpPr>
            <a:spLocks noChangeArrowheads="1"/>
          </p:cNvSpPr>
          <p:nvPr/>
        </p:nvSpPr>
        <p:spPr bwMode="auto">
          <a:xfrm>
            <a:off x="305911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64" name="Oval 114"/>
          <p:cNvSpPr>
            <a:spLocks noChangeArrowheads="1"/>
          </p:cNvSpPr>
          <p:nvPr/>
        </p:nvSpPr>
        <p:spPr bwMode="auto">
          <a:xfrm>
            <a:off x="35718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65" name="Oval 115"/>
          <p:cNvSpPr>
            <a:spLocks noChangeArrowheads="1"/>
          </p:cNvSpPr>
          <p:nvPr/>
        </p:nvSpPr>
        <p:spPr bwMode="auto">
          <a:xfrm>
            <a:off x="39306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66" name="Oval 116"/>
          <p:cNvSpPr>
            <a:spLocks noChangeArrowheads="1"/>
          </p:cNvSpPr>
          <p:nvPr/>
        </p:nvSpPr>
        <p:spPr bwMode="auto">
          <a:xfrm>
            <a:off x="428942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67" name="Oval 117"/>
          <p:cNvSpPr>
            <a:spLocks noChangeArrowheads="1"/>
          </p:cNvSpPr>
          <p:nvPr/>
        </p:nvSpPr>
        <p:spPr bwMode="auto">
          <a:xfrm>
            <a:off x="464820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68" name="Oval 118"/>
          <p:cNvSpPr>
            <a:spLocks noChangeArrowheads="1"/>
          </p:cNvSpPr>
          <p:nvPr/>
        </p:nvSpPr>
        <p:spPr bwMode="auto">
          <a:xfrm>
            <a:off x="50069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6169" name="Oval 119"/>
          <p:cNvSpPr>
            <a:spLocks noChangeArrowheads="1"/>
          </p:cNvSpPr>
          <p:nvPr/>
        </p:nvSpPr>
        <p:spPr bwMode="auto">
          <a:xfrm>
            <a:off x="53657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478341" name="Group 133"/>
          <p:cNvGrpSpPr>
            <a:grpSpLocks/>
          </p:cNvGrpSpPr>
          <p:nvPr/>
        </p:nvGrpSpPr>
        <p:grpSpPr bwMode="auto">
          <a:xfrm>
            <a:off x="395288" y="259805"/>
            <a:ext cx="7058025" cy="3743325"/>
            <a:chOff x="249" y="210"/>
            <a:chExt cx="4446" cy="2358"/>
          </a:xfrm>
        </p:grpSpPr>
        <p:sp>
          <p:nvSpPr>
            <p:cNvPr id="46186" name="Text Box 122"/>
            <p:cNvSpPr txBox="1">
              <a:spLocks noChangeArrowheads="1"/>
            </p:cNvSpPr>
            <p:nvPr/>
          </p:nvSpPr>
          <p:spPr bwMode="auto">
            <a:xfrm>
              <a:off x="249" y="210"/>
              <a:ext cx="25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>
                  <a:latin typeface="Times New Roman" panose="02020603050405020304" pitchFamily="18" charset="0"/>
                </a:rPr>
                <a:t>Incompletely specified functions</a:t>
              </a:r>
              <a:endParaRPr lang="en-US" altLang="en-US" sz="2400" i="1">
                <a:latin typeface="Times New Roman" panose="02020603050405020304" pitchFamily="18" charset="0"/>
              </a:endParaRPr>
            </a:p>
          </p:txBody>
        </p:sp>
        <p:sp>
          <p:nvSpPr>
            <p:cNvPr id="46187" name="Line 123"/>
            <p:cNvSpPr>
              <a:spLocks noChangeShapeType="1"/>
            </p:cNvSpPr>
            <p:nvPr/>
          </p:nvSpPr>
          <p:spPr bwMode="auto">
            <a:xfrm>
              <a:off x="2381" y="572"/>
              <a:ext cx="2314" cy="1679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8" name="Line 124"/>
            <p:cNvSpPr>
              <a:spLocks noChangeShapeType="1"/>
            </p:cNvSpPr>
            <p:nvPr/>
          </p:nvSpPr>
          <p:spPr bwMode="auto">
            <a:xfrm>
              <a:off x="2290" y="572"/>
              <a:ext cx="1860" cy="1543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9" name="Line 125"/>
            <p:cNvSpPr>
              <a:spLocks noChangeShapeType="1"/>
            </p:cNvSpPr>
            <p:nvPr/>
          </p:nvSpPr>
          <p:spPr bwMode="auto">
            <a:xfrm>
              <a:off x="2200" y="572"/>
              <a:ext cx="952" cy="862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0" name="Line 126"/>
            <p:cNvSpPr>
              <a:spLocks noChangeShapeType="1"/>
            </p:cNvSpPr>
            <p:nvPr/>
          </p:nvSpPr>
          <p:spPr bwMode="auto">
            <a:xfrm>
              <a:off x="2064" y="572"/>
              <a:ext cx="1542" cy="199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1" name="Line 127"/>
            <p:cNvSpPr>
              <a:spLocks noChangeShapeType="1"/>
            </p:cNvSpPr>
            <p:nvPr/>
          </p:nvSpPr>
          <p:spPr bwMode="auto">
            <a:xfrm>
              <a:off x="1928" y="572"/>
              <a:ext cx="725" cy="1452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2" name="Line 128"/>
            <p:cNvSpPr>
              <a:spLocks noChangeShapeType="1"/>
            </p:cNvSpPr>
            <p:nvPr/>
          </p:nvSpPr>
          <p:spPr bwMode="auto">
            <a:xfrm>
              <a:off x="1792" y="572"/>
              <a:ext cx="498" cy="199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3" name="Line 129"/>
            <p:cNvSpPr>
              <a:spLocks noChangeShapeType="1"/>
            </p:cNvSpPr>
            <p:nvPr/>
          </p:nvSpPr>
          <p:spPr bwMode="auto">
            <a:xfrm>
              <a:off x="1656" y="572"/>
              <a:ext cx="317" cy="1588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4" name="Line 130"/>
            <p:cNvSpPr>
              <a:spLocks noChangeShapeType="1"/>
            </p:cNvSpPr>
            <p:nvPr/>
          </p:nvSpPr>
          <p:spPr bwMode="auto">
            <a:xfrm>
              <a:off x="1520" y="572"/>
              <a:ext cx="226" cy="127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5" name="Line 131"/>
            <p:cNvSpPr>
              <a:spLocks noChangeShapeType="1"/>
            </p:cNvSpPr>
            <p:nvPr/>
          </p:nvSpPr>
          <p:spPr bwMode="auto">
            <a:xfrm flipH="1">
              <a:off x="1156" y="572"/>
              <a:ext cx="228" cy="186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96" name="Line 132"/>
            <p:cNvSpPr>
              <a:spLocks noChangeShapeType="1"/>
            </p:cNvSpPr>
            <p:nvPr/>
          </p:nvSpPr>
          <p:spPr bwMode="auto">
            <a:xfrm flipH="1">
              <a:off x="703" y="572"/>
              <a:ext cx="317" cy="1951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78353" name="Group 145"/>
          <p:cNvGrpSpPr>
            <a:grpSpLocks/>
          </p:cNvGrpSpPr>
          <p:nvPr/>
        </p:nvGrpSpPr>
        <p:grpSpPr bwMode="auto">
          <a:xfrm>
            <a:off x="1116013" y="2276475"/>
            <a:ext cx="6769100" cy="3168650"/>
            <a:chOff x="703" y="1434"/>
            <a:chExt cx="4264" cy="1996"/>
          </a:xfrm>
        </p:grpSpPr>
        <p:sp>
          <p:nvSpPr>
            <p:cNvPr id="46176" name="Line 135"/>
            <p:cNvSpPr>
              <a:spLocks noChangeShapeType="1"/>
            </p:cNvSpPr>
            <p:nvPr/>
          </p:nvSpPr>
          <p:spPr bwMode="auto">
            <a:xfrm>
              <a:off x="703" y="2523"/>
              <a:ext cx="0" cy="862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7" name="Line 136"/>
            <p:cNvSpPr>
              <a:spLocks noChangeShapeType="1"/>
            </p:cNvSpPr>
            <p:nvPr/>
          </p:nvSpPr>
          <p:spPr bwMode="auto">
            <a:xfrm>
              <a:off x="1156" y="2432"/>
              <a:ext cx="227" cy="953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8" name="Line 137"/>
            <p:cNvSpPr>
              <a:spLocks noChangeShapeType="1"/>
            </p:cNvSpPr>
            <p:nvPr/>
          </p:nvSpPr>
          <p:spPr bwMode="auto">
            <a:xfrm flipH="1">
              <a:off x="1610" y="1842"/>
              <a:ext cx="136" cy="1543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79" name="Line 138"/>
            <p:cNvSpPr>
              <a:spLocks noChangeShapeType="1"/>
            </p:cNvSpPr>
            <p:nvPr/>
          </p:nvSpPr>
          <p:spPr bwMode="auto">
            <a:xfrm>
              <a:off x="1973" y="2159"/>
              <a:ext cx="91" cy="1226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0" name="Line 139"/>
            <p:cNvSpPr>
              <a:spLocks noChangeShapeType="1"/>
            </p:cNvSpPr>
            <p:nvPr/>
          </p:nvSpPr>
          <p:spPr bwMode="auto">
            <a:xfrm>
              <a:off x="2290" y="2568"/>
              <a:ext cx="0" cy="817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1" name="Line 140"/>
            <p:cNvSpPr>
              <a:spLocks noChangeShapeType="1"/>
            </p:cNvSpPr>
            <p:nvPr/>
          </p:nvSpPr>
          <p:spPr bwMode="auto">
            <a:xfrm flipH="1">
              <a:off x="2517" y="2024"/>
              <a:ext cx="136" cy="1406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2" name="Line 141"/>
            <p:cNvSpPr>
              <a:spLocks noChangeShapeType="1"/>
            </p:cNvSpPr>
            <p:nvPr/>
          </p:nvSpPr>
          <p:spPr bwMode="auto">
            <a:xfrm flipH="1">
              <a:off x="2971" y="1434"/>
              <a:ext cx="181" cy="1951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3" name="Line 142"/>
            <p:cNvSpPr>
              <a:spLocks noChangeShapeType="1"/>
            </p:cNvSpPr>
            <p:nvPr/>
          </p:nvSpPr>
          <p:spPr bwMode="auto">
            <a:xfrm>
              <a:off x="3605" y="2568"/>
              <a:ext cx="46" cy="817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4" name="Line 143"/>
            <p:cNvSpPr>
              <a:spLocks noChangeShapeType="1"/>
            </p:cNvSpPr>
            <p:nvPr/>
          </p:nvSpPr>
          <p:spPr bwMode="auto">
            <a:xfrm flipH="1">
              <a:off x="4105" y="2115"/>
              <a:ext cx="45" cy="1270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5" name="Line 144"/>
            <p:cNvSpPr>
              <a:spLocks noChangeShapeType="1"/>
            </p:cNvSpPr>
            <p:nvPr/>
          </p:nvSpPr>
          <p:spPr bwMode="auto">
            <a:xfrm>
              <a:off x="4694" y="2251"/>
              <a:ext cx="273" cy="1134"/>
            </a:xfrm>
            <a:prstGeom prst="line">
              <a:avLst/>
            </a:prstGeom>
            <a:noFill/>
            <a:ln w="76200">
              <a:solidFill>
                <a:srgbClr val="66FF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8354" name="Text Box 146"/>
          <p:cNvSpPr txBox="1">
            <a:spLocks noChangeArrowheads="1"/>
          </p:cNvSpPr>
          <p:nvPr/>
        </p:nvSpPr>
        <p:spPr bwMode="auto">
          <a:xfrm>
            <a:off x="1110726" y="5680260"/>
            <a:ext cx="69040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altLang="en-US" sz="2800" b="1" dirty="0">
                <a:latin typeface="Arial" charset="0"/>
              </a:rPr>
              <a:t>Shortcut: use I</a:t>
            </a:r>
            <a:r>
              <a:rPr lang="en-GB" altLang="en-US" sz="2800" b="1" dirty="0" smtClean="0">
                <a:latin typeface="Arial" charset="0"/>
              </a:rPr>
              <a:t>SF </a:t>
            </a:r>
            <a:r>
              <a:rPr lang="en-GB" altLang="en-US" sz="2800" b="1" dirty="0">
                <a:latin typeface="Arial" charset="0"/>
              </a:rPr>
              <a:t>minimizers !</a:t>
            </a:r>
          </a:p>
          <a:p>
            <a:pPr algn="ctr" eaLnBrk="1" hangingPunct="1">
              <a:defRPr/>
            </a:pPr>
            <a:r>
              <a:rPr lang="en-GB" altLang="en-US" sz="2800" b="1" dirty="0">
                <a:latin typeface="Arial" charset="0"/>
              </a:rPr>
              <a:t>(ESPRESSO, Minato-</a:t>
            </a:r>
            <a:r>
              <a:rPr lang="en-GB" altLang="en-US" sz="2800" b="1" dirty="0" err="1">
                <a:latin typeface="Arial" charset="0"/>
              </a:rPr>
              <a:t>Morreale</a:t>
            </a:r>
            <a:r>
              <a:rPr lang="en-GB" altLang="en-US" sz="2800" b="1" dirty="0">
                <a:latin typeface="Arial" charset="0"/>
              </a:rPr>
              <a:t>, Scherzo)</a:t>
            </a:r>
            <a:endParaRPr lang="en-US" altLang="en-US" sz="2800" b="1" dirty="0"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A8FA3B-5545-455B-8DB4-0C946D36D08D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cxnSp>
        <p:nvCxnSpPr>
          <p:cNvPr id="6" name="Elbow Connector 5"/>
          <p:cNvCxnSpPr/>
          <p:nvPr/>
        </p:nvCxnSpPr>
        <p:spPr>
          <a:xfrm>
            <a:off x="4433888" y="539998"/>
            <a:ext cx="142875" cy="210096"/>
          </a:xfrm>
          <a:prstGeom prst="bentConnector2">
            <a:avLst/>
          </a:prstGeom>
          <a:ln w="3810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9607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78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35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18" name="Rectangle 78"/>
          <p:cNvSpPr>
            <a:spLocks noChangeArrowheads="1"/>
          </p:cNvSpPr>
          <p:nvPr/>
        </p:nvSpPr>
        <p:spPr bwMode="auto">
          <a:xfrm>
            <a:off x="2567026" y="4652963"/>
            <a:ext cx="720725" cy="1940905"/>
          </a:xfrm>
          <a:prstGeom prst="rect">
            <a:avLst/>
          </a:prstGeom>
          <a:solidFill>
            <a:srgbClr val="FFCCFF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cxnSp>
        <p:nvCxnSpPr>
          <p:cNvPr id="49182" name="AutoShape 68"/>
          <p:cNvCxnSpPr>
            <a:cxnSpLocks noChangeShapeType="1"/>
            <a:stCxn id="419871" idx="2"/>
            <a:endCxn id="419876" idx="0"/>
          </p:cNvCxnSpPr>
          <p:nvPr/>
        </p:nvCxnSpPr>
        <p:spPr bwMode="auto">
          <a:xfrm flipH="1">
            <a:off x="2469357" y="1452562"/>
            <a:ext cx="1891506" cy="40640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0" name="AutoShape 51"/>
          <p:cNvCxnSpPr>
            <a:cxnSpLocks noChangeShapeType="1"/>
            <a:stCxn id="419878" idx="2"/>
            <a:endCxn id="419883" idx="0"/>
          </p:cNvCxnSpPr>
          <p:nvPr/>
        </p:nvCxnSpPr>
        <p:spPr bwMode="auto">
          <a:xfrm>
            <a:off x="1346994" y="4388354"/>
            <a:ext cx="573881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1" name="AutoShape 52"/>
          <p:cNvCxnSpPr>
            <a:cxnSpLocks noChangeShapeType="1"/>
            <a:stCxn id="419878" idx="2"/>
            <a:endCxn id="419882" idx="0"/>
          </p:cNvCxnSpPr>
          <p:nvPr/>
        </p:nvCxnSpPr>
        <p:spPr bwMode="auto">
          <a:xfrm flipH="1">
            <a:off x="814388" y="4388354"/>
            <a:ext cx="532606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2" name="AutoShape 53"/>
          <p:cNvCxnSpPr>
            <a:cxnSpLocks noChangeShapeType="1"/>
            <a:stCxn id="419879" idx="2"/>
            <a:endCxn id="419884" idx="0"/>
          </p:cNvCxnSpPr>
          <p:nvPr/>
        </p:nvCxnSpPr>
        <p:spPr bwMode="auto">
          <a:xfrm flipH="1">
            <a:off x="2928938" y="4374067"/>
            <a:ext cx="548481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3" name="AutoShape 54"/>
          <p:cNvCxnSpPr>
            <a:cxnSpLocks noChangeShapeType="1"/>
            <a:stCxn id="419879" idx="2"/>
            <a:endCxn id="419885" idx="0"/>
          </p:cNvCxnSpPr>
          <p:nvPr/>
        </p:nvCxnSpPr>
        <p:spPr bwMode="auto">
          <a:xfrm>
            <a:off x="3477419" y="4374067"/>
            <a:ext cx="602456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4" name="AutoShape 55"/>
          <p:cNvCxnSpPr>
            <a:cxnSpLocks noChangeShapeType="1"/>
            <a:stCxn id="419880" idx="2"/>
            <a:endCxn id="419886" idx="0"/>
          </p:cNvCxnSpPr>
          <p:nvPr/>
        </p:nvCxnSpPr>
        <p:spPr bwMode="auto">
          <a:xfrm flipH="1">
            <a:off x="5495925" y="4388354"/>
            <a:ext cx="531019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5" name="AutoShape 56"/>
          <p:cNvCxnSpPr>
            <a:cxnSpLocks noChangeShapeType="1"/>
            <a:stCxn id="419880" idx="2"/>
            <a:endCxn id="419887" idx="0"/>
          </p:cNvCxnSpPr>
          <p:nvPr/>
        </p:nvCxnSpPr>
        <p:spPr bwMode="auto">
          <a:xfrm>
            <a:off x="6026944" y="4388354"/>
            <a:ext cx="573881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6" name="AutoShape 57"/>
          <p:cNvCxnSpPr>
            <a:cxnSpLocks noChangeShapeType="1"/>
            <a:stCxn id="419881" idx="2"/>
            <a:endCxn id="419888" idx="0"/>
          </p:cNvCxnSpPr>
          <p:nvPr/>
        </p:nvCxnSpPr>
        <p:spPr bwMode="auto">
          <a:xfrm flipH="1">
            <a:off x="7583488" y="4388354"/>
            <a:ext cx="573881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7" name="AutoShape 58"/>
          <p:cNvCxnSpPr>
            <a:cxnSpLocks noChangeShapeType="1"/>
            <a:stCxn id="419881" idx="2"/>
            <a:endCxn id="419889" idx="0"/>
          </p:cNvCxnSpPr>
          <p:nvPr/>
        </p:nvCxnSpPr>
        <p:spPr bwMode="auto">
          <a:xfrm>
            <a:off x="8157369" y="4388354"/>
            <a:ext cx="604044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8" name="AutoShape 59"/>
          <p:cNvCxnSpPr>
            <a:cxnSpLocks noChangeShapeType="1"/>
            <a:stCxn id="419876" idx="2"/>
            <a:endCxn id="419878" idx="0"/>
          </p:cNvCxnSpPr>
          <p:nvPr/>
        </p:nvCxnSpPr>
        <p:spPr bwMode="auto">
          <a:xfrm flipH="1">
            <a:off x="1346994" y="2948492"/>
            <a:ext cx="1122363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79" name="AutoShape 60"/>
          <p:cNvCxnSpPr>
            <a:cxnSpLocks noChangeShapeType="1"/>
            <a:stCxn id="419876" idx="2"/>
            <a:endCxn id="419879" idx="0"/>
          </p:cNvCxnSpPr>
          <p:nvPr/>
        </p:nvCxnSpPr>
        <p:spPr bwMode="auto">
          <a:xfrm>
            <a:off x="2469357" y="2948492"/>
            <a:ext cx="1008062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80" name="AutoShape 61"/>
          <p:cNvCxnSpPr>
            <a:cxnSpLocks noChangeShapeType="1"/>
            <a:stCxn id="419877" idx="2"/>
            <a:endCxn id="419880" idx="0"/>
          </p:cNvCxnSpPr>
          <p:nvPr/>
        </p:nvCxnSpPr>
        <p:spPr bwMode="auto">
          <a:xfrm flipH="1">
            <a:off x="6026944" y="2948492"/>
            <a:ext cx="1050925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81" name="AutoShape 62"/>
          <p:cNvCxnSpPr>
            <a:cxnSpLocks noChangeShapeType="1"/>
            <a:stCxn id="419877" idx="2"/>
            <a:endCxn id="419881" idx="0"/>
          </p:cNvCxnSpPr>
          <p:nvPr/>
        </p:nvCxnSpPr>
        <p:spPr bwMode="auto">
          <a:xfrm>
            <a:off x="7077869" y="2948492"/>
            <a:ext cx="1079500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9877" name="Text Box 37"/>
          <p:cNvSpPr txBox="1">
            <a:spLocks noChangeArrowheads="1"/>
          </p:cNvSpPr>
          <p:nvPr/>
        </p:nvSpPr>
        <p:spPr bwMode="auto">
          <a:xfrm>
            <a:off x="6671347" y="1858963"/>
            <a:ext cx="813043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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419878" name="Text Box 38"/>
          <p:cNvSpPr txBox="1">
            <a:spLocks noChangeArrowheads="1"/>
          </p:cNvSpPr>
          <p:nvPr/>
        </p:nvSpPr>
        <p:spPr bwMode="auto">
          <a:xfrm>
            <a:off x="940472" y="3298825"/>
            <a:ext cx="813043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419879" name="Text Box 39"/>
          <p:cNvSpPr txBox="1">
            <a:spLocks noChangeArrowheads="1"/>
          </p:cNvSpPr>
          <p:nvPr/>
        </p:nvSpPr>
        <p:spPr bwMode="auto">
          <a:xfrm>
            <a:off x="3070897" y="3284538"/>
            <a:ext cx="813043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419880" name="Text Box 40"/>
          <p:cNvSpPr txBox="1">
            <a:spLocks noChangeArrowheads="1"/>
          </p:cNvSpPr>
          <p:nvPr/>
        </p:nvSpPr>
        <p:spPr bwMode="auto">
          <a:xfrm>
            <a:off x="5620422" y="3298825"/>
            <a:ext cx="813043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419881" name="Text Box 41"/>
          <p:cNvSpPr txBox="1">
            <a:spLocks noChangeArrowheads="1"/>
          </p:cNvSpPr>
          <p:nvPr/>
        </p:nvSpPr>
        <p:spPr bwMode="auto">
          <a:xfrm>
            <a:off x="7750847" y="3298825"/>
            <a:ext cx="813043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419882" name="Text Box 42"/>
          <p:cNvSpPr txBox="1">
            <a:spLocks noChangeArrowheads="1"/>
          </p:cNvSpPr>
          <p:nvPr/>
        </p:nvSpPr>
        <p:spPr bwMode="auto">
          <a:xfrm>
            <a:off x="606639" y="4724400"/>
            <a:ext cx="415498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19883" name="Text Box 43"/>
          <p:cNvSpPr txBox="1">
            <a:spLocks noChangeArrowheads="1"/>
          </p:cNvSpPr>
          <p:nvPr/>
        </p:nvSpPr>
        <p:spPr bwMode="auto">
          <a:xfrm>
            <a:off x="1713126" y="4724400"/>
            <a:ext cx="415498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419884" name="Text Box 44"/>
          <p:cNvSpPr txBox="1">
            <a:spLocks noChangeArrowheads="1"/>
          </p:cNvSpPr>
          <p:nvPr/>
        </p:nvSpPr>
        <p:spPr bwMode="auto">
          <a:xfrm>
            <a:off x="2721189" y="4724400"/>
            <a:ext cx="415498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19885" name="Text Box 45"/>
          <p:cNvSpPr txBox="1">
            <a:spLocks noChangeArrowheads="1"/>
          </p:cNvSpPr>
          <p:nvPr/>
        </p:nvSpPr>
        <p:spPr bwMode="auto">
          <a:xfrm>
            <a:off x="3872126" y="4724400"/>
            <a:ext cx="415498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19886" name="Text Box 46"/>
          <p:cNvSpPr txBox="1">
            <a:spLocks noChangeArrowheads="1"/>
          </p:cNvSpPr>
          <p:nvPr/>
        </p:nvSpPr>
        <p:spPr bwMode="auto">
          <a:xfrm>
            <a:off x="5288176" y="4724400"/>
            <a:ext cx="415498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19887" name="Text Box 47"/>
          <p:cNvSpPr txBox="1">
            <a:spLocks noChangeArrowheads="1"/>
          </p:cNvSpPr>
          <p:nvPr/>
        </p:nvSpPr>
        <p:spPr bwMode="auto">
          <a:xfrm>
            <a:off x="6393076" y="4724400"/>
            <a:ext cx="415498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19888" name="Text Box 48"/>
          <p:cNvSpPr txBox="1">
            <a:spLocks noChangeArrowheads="1"/>
          </p:cNvSpPr>
          <p:nvPr/>
        </p:nvSpPr>
        <p:spPr bwMode="auto">
          <a:xfrm>
            <a:off x="7375739" y="4724400"/>
            <a:ext cx="415498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419889" name="Text Box 49"/>
          <p:cNvSpPr txBox="1">
            <a:spLocks noChangeArrowheads="1"/>
          </p:cNvSpPr>
          <p:nvPr/>
        </p:nvSpPr>
        <p:spPr bwMode="auto">
          <a:xfrm>
            <a:off x="8553664" y="4724400"/>
            <a:ext cx="415498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cxnSp>
        <p:nvCxnSpPr>
          <p:cNvPr id="49183" name="AutoShape 69"/>
          <p:cNvCxnSpPr>
            <a:cxnSpLocks noChangeShapeType="1"/>
            <a:stCxn id="419872" idx="2"/>
            <a:endCxn id="419877" idx="0"/>
          </p:cNvCxnSpPr>
          <p:nvPr/>
        </p:nvCxnSpPr>
        <p:spPr bwMode="auto">
          <a:xfrm>
            <a:off x="4995863" y="1450975"/>
            <a:ext cx="2082006" cy="4079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B36B60-3637-4E19-9E6B-69EA5280F8AA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8600" y="5879121"/>
                <a:ext cx="1031886" cy="7147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879121"/>
                <a:ext cx="1031886" cy="714747"/>
              </a:xfrm>
              <a:prstGeom prst="rect">
                <a:avLst/>
              </a:prstGeom>
              <a:blipFill>
                <a:blip r:embed="rId3"/>
                <a:stretch>
                  <a:fillRect r="-20710" b="-3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481617" y="5866532"/>
                <a:ext cx="902105" cy="7234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⊕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617" y="5866532"/>
                <a:ext cx="902105" cy="723468"/>
              </a:xfrm>
              <a:prstGeom prst="rect">
                <a:avLst/>
              </a:prstGeom>
              <a:blipFill>
                <a:blip r:embed="rId4"/>
                <a:stretch>
                  <a:fillRect r="-1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757087" y="5882295"/>
                <a:ext cx="391325" cy="7147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087" y="5882295"/>
                <a:ext cx="391325" cy="7147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01153" y="5867400"/>
                <a:ext cx="839589" cy="7216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53" y="5867400"/>
                <a:ext cx="839589" cy="721608"/>
              </a:xfrm>
              <a:prstGeom prst="rect">
                <a:avLst/>
              </a:prstGeom>
              <a:blipFill>
                <a:blip r:embed="rId6"/>
                <a:stretch>
                  <a:fillRect r="-231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074635" y="5868268"/>
                <a:ext cx="84119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635" y="5868268"/>
                <a:ext cx="841192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140942" y="5869136"/>
                <a:ext cx="90370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942" y="5869136"/>
                <a:ext cx="903709" cy="707886"/>
              </a:xfrm>
              <a:prstGeom prst="rect">
                <a:avLst/>
              </a:prstGeom>
              <a:blipFill>
                <a:blip r:embed="rId8"/>
                <a:stretch>
                  <a:fillRect b="-4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172635" y="5870004"/>
                <a:ext cx="839589" cy="7147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635" y="5870004"/>
                <a:ext cx="839589" cy="714747"/>
              </a:xfrm>
              <a:prstGeom prst="rect">
                <a:avLst/>
              </a:prstGeom>
              <a:blipFill>
                <a:blip r:embed="rId9"/>
                <a:stretch>
                  <a:fillRect r="-24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321367" y="5870872"/>
                <a:ext cx="90370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000" b="0" i="1" dirty="0" smtClean="0">
                    <a:latin typeface="Cambria Math" panose="02040503050406030204" pitchFamily="18" charset="0"/>
                  </a:rPr>
                  <a:t>1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367" y="5870872"/>
                <a:ext cx="903709" cy="707886"/>
              </a:xfrm>
              <a:prstGeom prst="rect">
                <a:avLst/>
              </a:prstGeom>
              <a:blipFill>
                <a:blip r:embed="rId10"/>
                <a:stretch>
                  <a:fillRect t="-4310" b="-4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9876" name="Text Box 36"/>
          <p:cNvSpPr txBox="1">
            <a:spLocks noChangeArrowheads="1"/>
          </p:cNvSpPr>
          <p:nvPr/>
        </p:nvSpPr>
        <p:spPr bwMode="auto">
          <a:xfrm>
            <a:off x="2062835" y="1858963"/>
            <a:ext cx="813043" cy="1089529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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grpSp>
        <p:nvGrpSpPr>
          <p:cNvPr id="49155" name="Group 67"/>
          <p:cNvGrpSpPr>
            <a:grpSpLocks/>
          </p:cNvGrpSpPr>
          <p:nvPr/>
        </p:nvGrpSpPr>
        <p:grpSpPr bwMode="auto">
          <a:xfrm>
            <a:off x="4067175" y="-100013"/>
            <a:ext cx="1335088" cy="1552575"/>
            <a:chOff x="2426" y="-63"/>
            <a:chExt cx="841" cy="978"/>
          </a:xfrm>
        </p:grpSpPr>
        <p:sp>
          <p:nvSpPr>
            <p:cNvPr id="419871" name="Text Box 31"/>
            <p:cNvSpPr txBox="1">
              <a:spLocks noChangeArrowheads="1"/>
            </p:cNvSpPr>
            <p:nvPr/>
          </p:nvSpPr>
          <p:spPr bwMode="auto">
            <a:xfrm>
              <a:off x="2480" y="229"/>
              <a:ext cx="262" cy="6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11</a:t>
              </a:r>
              <a:endParaRPr lang="en-US" altLang="en-US" b="1">
                <a:latin typeface="Times New Roman" panose="02020603050405020304" pitchFamily="18" charset="0"/>
              </a:endParaRPr>
            </a:p>
          </p:txBody>
        </p:sp>
        <p:sp>
          <p:nvSpPr>
            <p:cNvPr id="419872" name="Text Box 32"/>
            <p:cNvSpPr txBox="1">
              <a:spLocks noChangeArrowheads="1"/>
            </p:cNvSpPr>
            <p:nvPr/>
          </p:nvSpPr>
          <p:spPr bwMode="auto">
            <a:xfrm>
              <a:off x="2755" y="228"/>
              <a:ext cx="512" cy="686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00 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01 </a:t>
              </a:r>
              <a:r>
                <a:rPr lang="en-US" altLang="en-US" b="1">
                  <a:latin typeface="Times New Roman" panose="02020603050405020304" pitchFamily="18" charset="0"/>
                </a:rPr>
                <a:t>|</a:t>
              </a:r>
              <a:r>
                <a:rPr lang="en-GB" altLang="en-US">
                  <a:latin typeface="Times New Roman" panose="02020603050405020304" pitchFamily="18" charset="0"/>
                </a:rPr>
                <a:t> </a:t>
              </a:r>
              <a:r>
                <a:rPr lang="en-US" altLang="en-US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49197" name="Text Box 33"/>
            <p:cNvSpPr txBox="1">
              <a:spLocks noChangeArrowheads="1"/>
            </p:cNvSpPr>
            <p:nvPr/>
          </p:nvSpPr>
          <p:spPr bwMode="auto">
            <a:xfrm>
              <a:off x="2426" y="-27"/>
              <a:ext cx="3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>
                  <a:latin typeface="Times New Roman" panose="02020603050405020304" pitchFamily="18" charset="0"/>
                </a:rPr>
                <a:t>a b</a:t>
              </a:r>
              <a:endParaRPr lang="en-US" altLang="en-US" sz="2400" i="1">
                <a:latin typeface="Times New Roman" panose="02020603050405020304" pitchFamily="18" charset="0"/>
              </a:endParaRPr>
            </a:p>
          </p:txBody>
        </p:sp>
        <p:sp>
          <p:nvSpPr>
            <p:cNvPr id="49198" name="Text Box 34"/>
            <p:cNvSpPr txBox="1">
              <a:spLocks noChangeArrowheads="1"/>
            </p:cNvSpPr>
            <p:nvPr/>
          </p:nvSpPr>
          <p:spPr bwMode="auto">
            <a:xfrm>
              <a:off x="2848" y="-63"/>
              <a:ext cx="33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sz="2400" i="1" dirty="0" smtClean="0">
                  <a:latin typeface="Times New Roman" panose="02020603050405020304" pitchFamily="18" charset="0"/>
                </a:rPr>
                <a:t> y</a:t>
              </a:r>
              <a:endParaRPr lang="en-US" altLang="en-US" sz="2400" i="1" baseline="-25000" dirty="0">
                <a:latin typeface="Times New Roman" panose="02020603050405020304" pitchFamily="18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62562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5400" dirty="0"/>
              <a:t>The recursive approach</a:t>
            </a:r>
            <a:br>
              <a:rPr lang="en-US" altLang="en-US" sz="5400" dirty="0"/>
            </a:br>
            <a:r>
              <a:rPr lang="en-US" altLang="en-US" sz="5400" dirty="0" smtClean="0"/>
              <a:t>(DAC 2004, BREL</a:t>
            </a:r>
            <a:r>
              <a:rPr lang="en-US" altLang="en-US" sz="5400" dirty="0"/>
              <a:t>)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9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466725" y="2068513"/>
            <a:ext cx="1790700" cy="2209800"/>
            <a:chOff x="254" y="1362"/>
            <a:chExt cx="1128" cy="1392"/>
          </a:xfrm>
        </p:grpSpPr>
        <p:sp>
          <p:nvSpPr>
            <p:cNvPr id="499715" name="Text Box 3"/>
            <p:cNvSpPr txBox="1">
              <a:spLocks noChangeArrowheads="1"/>
            </p:cNvSpPr>
            <p:nvPr/>
          </p:nvSpPr>
          <p:spPr bwMode="auto">
            <a:xfrm>
              <a:off x="285" y="1716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499716" name="Text Box 4"/>
            <p:cNvSpPr txBox="1">
              <a:spLocks noChangeArrowheads="1"/>
            </p:cNvSpPr>
            <p:nvPr/>
          </p:nvSpPr>
          <p:spPr bwMode="auto">
            <a:xfrm>
              <a:off x="645" y="1715"/>
              <a:ext cx="737" cy="10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>
                  <a:latin typeface="Times New Roman" panose="02020603050405020304" pitchFamily="18" charset="0"/>
                </a:rPr>
                <a:t>|</a:t>
              </a:r>
              <a:r>
                <a:rPr lang="en-GB" altLang="en-US" sz="280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59425" name="Text Box 5"/>
            <p:cNvSpPr txBox="1">
              <a:spLocks noChangeArrowheads="1"/>
            </p:cNvSpPr>
            <p:nvPr/>
          </p:nvSpPr>
          <p:spPr bwMode="auto">
            <a:xfrm>
              <a:off x="254" y="1389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>
                  <a:latin typeface="Times New Roman" panose="02020603050405020304" pitchFamily="18" charset="0"/>
                </a:rPr>
                <a:t>a b</a:t>
              </a:r>
              <a:endParaRPr lang="en-US" altLang="en-US" i="1">
                <a:latin typeface="Times New Roman" panose="02020603050405020304" pitchFamily="18" charset="0"/>
              </a:endParaRPr>
            </a:p>
          </p:txBody>
        </p:sp>
        <p:sp>
          <p:nvSpPr>
            <p:cNvPr id="59426" name="Text Box 6"/>
            <p:cNvSpPr txBox="1">
              <a:spLocks noChangeArrowheads="1"/>
            </p:cNvSpPr>
            <p:nvPr/>
          </p:nvSpPr>
          <p:spPr bwMode="auto">
            <a:xfrm>
              <a:off x="789" y="1362"/>
              <a:ext cx="47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 </a:t>
              </a:r>
              <a:r>
                <a:rPr lang="en-GB" altLang="en-US" i="1" dirty="0">
                  <a:latin typeface="Times New Roman" panose="02020603050405020304" pitchFamily="18" charset="0"/>
                </a:rPr>
                <a:t>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9395" name="Group 7"/>
          <p:cNvGrpSpPr>
            <a:grpSpLocks/>
          </p:cNvGrpSpPr>
          <p:nvPr/>
        </p:nvGrpSpPr>
        <p:grpSpPr bwMode="auto">
          <a:xfrm>
            <a:off x="4398963" y="766763"/>
            <a:ext cx="1209675" cy="2216150"/>
            <a:chOff x="1637" y="621"/>
            <a:chExt cx="762" cy="1396"/>
          </a:xfrm>
        </p:grpSpPr>
        <p:sp>
          <p:nvSpPr>
            <p:cNvPr id="499720" name="Text Box 8"/>
            <p:cNvSpPr txBox="1">
              <a:spLocks noChangeArrowheads="1"/>
            </p:cNvSpPr>
            <p:nvPr/>
          </p:nvSpPr>
          <p:spPr bwMode="auto">
            <a:xfrm>
              <a:off x="1668" y="979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499721" name="Text Box 9"/>
            <p:cNvSpPr txBox="1">
              <a:spLocks noChangeArrowheads="1"/>
            </p:cNvSpPr>
            <p:nvPr/>
          </p:nvSpPr>
          <p:spPr bwMode="auto">
            <a:xfrm>
              <a:off x="2028" y="978"/>
              <a:ext cx="229" cy="10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Arial" charset="0"/>
                  <a:sym typeface="Symbol" panose="05050102010706020507" pitchFamily="18" charset="2"/>
                </a:rPr>
                <a:t></a:t>
              </a:r>
              <a:endParaRPr lang="en-GB" altLang="en-US" sz="2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endParaRPr lang="en-GB" altLang="en-US" sz="2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Arial" charset="0"/>
                  <a:sym typeface="Symbol" panose="05050102010706020507" pitchFamily="18" charset="2"/>
                </a:rPr>
                <a:t></a:t>
              </a:r>
              <a:endParaRPr lang="en-US" altLang="en-US" sz="2800" b="1">
                <a:latin typeface="Arial" charset="0"/>
                <a:sym typeface="Symbol" panose="05050102010706020507" pitchFamily="18" charset="2"/>
              </a:endParaRPr>
            </a:p>
          </p:txBody>
        </p:sp>
        <p:sp>
          <p:nvSpPr>
            <p:cNvPr id="59421" name="Text Box 10"/>
            <p:cNvSpPr txBox="1">
              <a:spLocks noChangeArrowheads="1"/>
            </p:cNvSpPr>
            <p:nvPr/>
          </p:nvSpPr>
          <p:spPr bwMode="auto">
            <a:xfrm>
              <a:off x="1637" y="645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>
                  <a:latin typeface="Times New Roman" panose="02020603050405020304" pitchFamily="18" charset="0"/>
                </a:rPr>
                <a:t>a b</a:t>
              </a:r>
              <a:endParaRPr lang="en-US" altLang="en-US" i="1">
                <a:latin typeface="Times New Roman" panose="02020603050405020304" pitchFamily="18" charset="0"/>
              </a:endParaRPr>
            </a:p>
          </p:txBody>
        </p:sp>
        <p:sp>
          <p:nvSpPr>
            <p:cNvPr id="59422" name="Text Box 11"/>
            <p:cNvSpPr txBox="1">
              <a:spLocks noChangeArrowheads="1"/>
            </p:cNvSpPr>
            <p:nvPr/>
          </p:nvSpPr>
          <p:spPr bwMode="auto">
            <a:xfrm>
              <a:off x="2038" y="621"/>
              <a:ext cx="3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 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59397" name="Line 13"/>
          <p:cNvSpPr>
            <a:spLocks noChangeShapeType="1"/>
          </p:cNvSpPr>
          <p:nvPr/>
        </p:nvSpPr>
        <p:spPr bwMode="auto">
          <a:xfrm flipV="1">
            <a:off x="2474913" y="2119313"/>
            <a:ext cx="1800225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499726" name="Text Box 14"/>
          <p:cNvSpPr txBox="1">
            <a:spLocks noChangeArrowheads="1"/>
          </p:cNvSpPr>
          <p:nvPr/>
        </p:nvSpPr>
        <p:spPr bwMode="auto">
          <a:xfrm>
            <a:off x="3049588" y="1998663"/>
            <a:ext cx="389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altLang="en-US" sz="32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x</a:t>
            </a:r>
            <a:endParaRPr lang="en-US" altLang="en-US" sz="3200" b="1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9399" name="Group 15"/>
          <p:cNvGrpSpPr>
            <a:grpSpLocks/>
          </p:cNvGrpSpPr>
          <p:nvPr/>
        </p:nvGrpSpPr>
        <p:grpSpPr bwMode="auto">
          <a:xfrm>
            <a:off x="4408489" y="3343275"/>
            <a:ext cx="1208088" cy="2216150"/>
            <a:chOff x="1637" y="621"/>
            <a:chExt cx="761" cy="1396"/>
          </a:xfrm>
        </p:grpSpPr>
        <p:sp>
          <p:nvSpPr>
            <p:cNvPr id="499728" name="Text Box 16"/>
            <p:cNvSpPr txBox="1">
              <a:spLocks noChangeArrowheads="1"/>
            </p:cNvSpPr>
            <p:nvPr/>
          </p:nvSpPr>
          <p:spPr bwMode="auto">
            <a:xfrm>
              <a:off x="1668" y="979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499729" name="Text Box 17"/>
            <p:cNvSpPr txBox="1">
              <a:spLocks noChangeArrowheads="1"/>
            </p:cNvSpPr>
            <p:nvPr/>
          </p:nvSpPr>
          <p:spPr bwMode="auto">
            <a:xfrm>
              <a:off x="2024" y="978"/>
              <a:ext cx="229" cy="103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Arial" charset="0"/>
                  <a:sym typeface="Symbol" panose="05050102010706020507" pitchFamily="18" charset="2"/>
                </a:rPr>
                <a:t></a:t>
              </a:r>
              <a:endParaRPr lang="en-GB" altLang="en-US" sz="2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1</a:t>
              </a:r>
              <a:endParaRPr lang="en-GB" altLang="en-US" sz="2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Arial" charset="0"/>
                  <a:sym typeface="Symbol" panose="05050102010706020507" pitchFamily="18" charset="2"/>
                </a:rPr>
                <a:t></a:t>
              </a:r>
              <a:endParaRPr lang="en-US" altLang="en-US" sz="2800" b="1">
                <a:latin typeface="Arial" charset="0"/>
                <a:sym typeface="Symbol" panose="05050102010706020507" pitchFamily="18" charset="2"/>
              </a:endParaRPr>
            </a:p>
          </p:txBody>
        </p:sp>
        <p:sp>
          <p:nvSpPr>
            <p:cNvPr id="59417" name="Text Box 18"/>
            <p:cNvSpPr txBox="1">
              <a:spLocks noChangeArrowheads="1"/>
            </p:cNvSpPr>
            <p:nvPr/>
          </p:nvSpPr>
          <p:spPr bwMode="auto">
            <a:xfrm>
              <a:off x="1637" y="645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>
                  <a:latin typeface="Times New Roman" panose="02020603050405020304" pitchFamily="18" charset="0"/>
                </a:rPr>
                <a:t>a b</a:t>
              </a:r>
              <a:endParaRPr lang="en-US" altLang="en-US" i="1">
                <a:latin typeface="Times New Roman" panose="02020603050405020304" pitchFamily="18" charset="0"/>
              </a:endParaRPr>
            </a:p>
          </p:txBody>
        </p:sp>
        <p:sp>
          <p:nvSpPr>
            <p:cNvPr id="59418" name="Text Box 19"/>
            <p:cNvSpPr txBox="1">
              <a:spLocks noChangeArrowheads="1"/>
            </p:cNvSpPr>
            <p:nvPr/>
          </p:nvSpPr>
          <p:spPr bwMode="auto">
            <a:xfrm>
              <a:off x="2037" y="621"/>
              <a:ext cx="36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y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 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59400" name="Line 20"/>
          <p:cNvSpPr>
            <a:spLocks noChangeShapeType="1"/>
          </p:cNvSpPr>
          <p:nvPr/>
        </p:nvSpPr>
        <p:spPr bwMode="auto">
          <a:xfrm>
            <a:off x="2484438" y="3990975"/>
            <a:ext cx="1800225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9733" name="Text Box 21"/>
          <p:cNvSpPr txBox="1">
            <a:spLocks noChangeArrowheads="1"/>
          </p:cNvSpPr>
          <p:nvPr/>
        </p:nvSpPr>
        <p:spPr bwMode="auto">
          <a:xfrm>
            <a:off x="3059113" y="4348163"/>
            <a:ext cx="3674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altLang="en-US" sz="32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y</a:t>
            </a:r>
            <a:endParaRPr lang="en-US" altLang="en-US" sz="3200" b="1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9735" name="Text Box 23"/>
          <p:cNvSpPr txBox="1">
            <a:spLocks noChangeArrowheads="1"/>
          </p:cNvSpPr>
          <p:nvPr/>
        </p:nvSpPr>
        <p:spPr bwMode="auto">
          <a:xfrm>
            <a:off x="7151688" y="2627313"/>
            <a:ext cx="558800" cy="16478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2800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2800" b="1">
                <a:latin typeface="Times New Roman" panose="02020603050405020304" pitchFamily="18" charset="0"/>
              </a:rPr>
              <a:t>01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2800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2800" b="1">
                <a:latin typeface="Times New Roman" panose="02020603050405020304" pitchFamily="18" charset="0"/>
              </a:rPr>
              <a:t>11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499736" name="Text Box 24"/>
          <p:cNvSpPr txBox="1">
            <a:spLocks noChangeArrowheads="1"/>
          </p:cNvSpPr>
          <p:nvPr/>
        </p:nvSpPr>
        <p:spPr bwMode="auto">
          <a:xfrm>
            <a:off x="7713663" y="2625725"/>
            <a:ext cx="558800" cy="16478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2800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2800" b="1">
                <a:latin typeface="Arial" charset="0"/>
                <a:sym typeface="Symbol" panose="05050102010706020507" pitchFamily="18" charset="2"/>
              </a:rPr>
              <a:t></a:t>
            </a:r>
            <a:endParaRPr lang="en-GB" altLang="en-US" sz="2800" b="1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2800" b="1">
                <a:latin typeface="Times New Roman" panose="02020603050405020304" pitchFamily="18" charset="0"/>
                <a:sym typeface="Symbol" panose="05050102010706020507" pitchFamily="18" charset="2"/>
              </a:rPr>
              <a:t></a:t>
            </a:r>
            <a:r>
              <a:rPr lang="en-GB" altLang="en-US" sz="2800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sz="2800" b="1">
                <a:latin typeface="Arial" charset="0"/>
                <a:sym typeface="Symbol" panose="05050102010706020507" pitchFamily="18" charset="2"/>
              </a:rPr>
              <a:t></a:t>
            </a:r>
            <a:endParaRPr lang="en-US" altLang="en-US" sz="2800" b="1">
              <a:latin typeface="Arial" charset="0"/>
              <a:sym typeface="Symbol" panose="05050102010706020507" pitchFamily="18" charset="2"/>
            </a:endParaRPr>
          </a:p>
        </p:txBody>
      </p:sp>
      <p:sp>
        <p:nvSpPr>
          <p:cNvPr id="59404" name="Text Box 25"/>
          <p:cNvSpPr txBox="1">
            <a:spLocks noChangeArrowheads="1"/>
          </p:cNvSpPr>
          <p:nvPr/>
        </p:nvSpPr>
        <p:spPr bwMode="auto">
          <a:xfrm>
            <a:off x="7102475" y="2108200"/>
            <a:ext cx="692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i="1">
                <a:latin typeface="Times New Roman" panose="02020603050405020304" pitchFamily="18" charset="0"/>
              </a:rPr>
              <a:t>a b</a:t>
            </a:r>
            <a:endParaRPr lang="en-US" altLang="en-US" i="1">
              <a:latin typeface="Times New Roman" panose="02020603050405020304" pitchFamily="18" charset="0"/>
            </a:endParaRPr>
          </a:p>
        </p:txBody>
      </p:sp>
      <p:sp>
        <p:nvSpPr>
          <p:cNvPr id="59405" name="Text Box 26"/>
          <p:cNvSpPr txBox="1">
            <a:spLocks noChangeArrowheads="1"/>
          </p:cNvSpPr>
          <p:nvPr/>
        </p:nvSpPr>
        <p:spPr bwMode="auto">
          <a:xfrm>
            <a:off x="7724636" y="2065338"/>
            <a:ext cx="6527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i="1" dirty="0" smtClean="0">
                <a:latin typeface="Times New Roman" panose="02020603050405020304" pitchFamily="18" charset="0"/>
              </a:rPr>
              <a:t> 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endParaRPr lang="en-US" altLang="en-US" i="1" baseline="-25000" dirty="0">
              <a:latin typeface="Times New Roman" panose="02020603050405020304" pitchFamily="18" charset="0"/>
            </a:endParaRPr>
          </a:p>
        </p:txBody>
      </p:sp>
      <p:sp>
        <p:nvSpPr>
          <p:cNvPr id="59406" name="Line 27"/>
          <p:cNvSpPr>
            <a:spLocks noChangeShapeType="1"/>
          </p:cNvSpPr>
          <p:nvPr/>
        </p:nvSpPr>
        <p:spPr bwMode="auto">
          <a:xfrm>
            <a:off x="5580063" y="2119313"/>
            <a:ext cx="1439862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28"/>
          <p:cNvSpPr>
            <a:spLocks noChangeShapeType="1"/>
          </p:cNvSpPr>
          <p:nvPr/>
        </p:nvSpPr>
        <p:spPr bwMode="auto">
          <a:xfrm flipV="1">
            <a:off x="5580063" y="3992563"/>
            <a:ext cx="1439862" cy="7191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Text Box 29"/>
          <p:cNvSpPr txBox="1">
            <a:spLocks noChangeArrowheads="1"/>
          </p:cNvSpPr>
          <p:nvPr/>
        </p:nvSpPr>
        <p:spPr bwMode="auto">
          <a:xfrm>
            <a:off x="5795963" y="3198813"/>
            <a:ext cx="1049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C00000"/>
                </a:solidFill>
                <a:latin typeface="Arial" panose="020B0604020202020204" pitchFamily="34" charset="0"/>
              </a:rPr>
              <a:t>merge</a:t>
            </a:r>
            <a:endParaRPr lang="en-US" altLang="en-US" sz="2400" i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99742" name="Text Box 30"/>
          <p:cNvSpPr txBox="1">
            <a:spLocks noChangeArrowheads="1"/>
          </p:cNvSpPr>
          <p:nvPr/>
        </p:nvSpPr>
        <p:spPr bwMode="auto">
          <a:xfrm>
            <a:off x="1187450" y="4351338"/>
            <a:ext cx="493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altLang="en-US" sz="40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R</a:t>
            </a:r>
            <a:endParaRPr lang="en-US" altLang="en-US" sz="4000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9743" name="Text Box 31"/>
          <p:cNvSpPr txBox="1">
            <a:spLocks noChangeArrowheads="1"/>
          </p:cNvSpPr>
          <p:nvPr/>
        </p:nvSpPr>
        <p:spPr bwMode="auto">
          <a:xfrm>
            <a:off x="7380288" y="4351338"/>
            <a:ext cx="6635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altLang="en-US" sz="40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R’</a:t>
            </a:r>
            <a:endParaRPr lang="en-US" altLang="en-US" sz="4000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9744" name="Text Box 32"/>
          <p:cNvSpPr txBox="1">
            <a:spLocks noChangeArrowheads="1"/>
          </p:cNvSpPr>
          <p:nvPr/>
        </p:nvSpPr>
        <p:spPr bwMode="auto">
          <a:xfrm>
            <a:off x="466725" y="5661025"/>
            <a:ext cx="77946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altLang="en-US" sz="3200" i="1">
                <a:latin typeface="Times New Roman" panose="02020603050405020304" pitchFamily="18" charset="0"/>
              </a:rPr>
              <a:t>R’ is an incompletely specified function, but …</a:t>
            </a:r>
          </a:p>
          <a:p>
            <a:pPr eaLnBrk="1" hangingPunct="1">
              <a:defRPr/>
            </a:pPr>
            <a:r>
              <a:rPr lang="en-GB" altLang="en-US" sz="3200" i="1">
                <a:latin typeface="Times New Roman" panose="02020603050405020304" pitchFamily="18" charset="0"/>
              </a:rPr>
              <a:t>has more flexibility than R     (R </a:t>
            </a:r>
            <a:r>
              <a:rPr lang="en-GB" altLang="en-US" sz="3200" i="1">
                <a:latin typeface="Times New Roman" panose="02020603050405020304" pitchFamily="18" charset="0"/>
                <a:sym typeface="Symbol" panose="05050102010706020507" pitchFamily="18" charset="2"/>
              </a:rPr>
              <a:t> </a:t>
            </a:r>
            <a:r>
              <a:rPr lang="en-GB" altLang="en-US" sz="3200" i="1">
                <a:latin typeface="Times New Roman" panose="02020603050405020304" pitchFamily="18" charset="0"/>
              </a:rPr>
              <a:t>R’)</a:t>
            </a:r>
            <a:endParaRPr lang="en-US" altLang="en-US" sz="3200" i="1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Projections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 smtClean="0"/>
                  <a:t> abs)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34694" b="-632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DA7855-5EC9-4DF2-B1F0-E3E2EAE39537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45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  <a:sym typeface="Symbol" panose="05050102010706020507" pitchFamily="18" charset="2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 dirty="0">
              <a:effectLst/>
              <a:sym typeface="Symbol" panose="05050102010706020507" pitchFamily="18" charset="2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60132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11273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0134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11275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0136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11277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11278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0139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endParaRPr lang="en-US" altLang="en-US" sz="2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1280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1281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1282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11283" name="Rectangle 17"/>
          <p:cNvSpPr>
            <a:spLocks noChangeArrowheads="1"/>
          </p:cNvSpPr>
          <p:nvPr/>
        </p:nvSpPr>
        <p:spPr bwMode="auto">
          <a:xfrm>
            <a:off x="7280275" y="2513013"/>
            <a:ext cx="762000" cy="1600200"/>
          </a:xfrm>
          <a:prstGeom prst="rect">
            <a:avLst/>
          </a:prstGeom>
          <a:noFill/>
          <a:ln w="254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84" name="Text Box 19"/>
          <p:cNvSpPr txBox="1">
            <a:spLocks noChangeArrowheads="1"/>
          </p:cNvSpPr>
          <p:nvPr/>
        </p:nvSpPr>
        <p:spPr bwMode="auto">
          <a:xfrm>
            <a:off x="7280275" y="27162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x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>
            <a:off x="7280275" y="2513013"/>
            <a:ext cx="762000" cy="7620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1286" name="Line 21"/>
          <p:cNvSpPr>
            <a:spLocks noChangeShapeType="1"/>
          </p:cNvSpPr>
          <p:nvPr/>
        </p:nvSpPr>
        <p:spPr bwMode="auto">
          <a:xfrm flipV="1">
            <a:off x="7280275" y="3275013"/>
            <a:ext cx="762000" cy="8382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1287" name="Text Box 22"/>
          <p:cNvSpPr txBox="1">
            <a:spLocks noChangeArrowheads="1"/>
          </p:cNvSpPr>
          <p:nvPr/>
        </p:nvSpPr>
        <p:spPr bwMode="auto">
          <a:xfrm>
            <a:off x="7305675" y="34274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88" name="Text Box 23"/>
          <p:cNvSpPr txBox="1">
            <a:spLocks noChangeArrowheads="1"/>
          </p:cNvSpPr>
          <p:nvPr/>
        </p:nvSpPr>
        <p:spPr bwMode="auto">
          <a:xfrm>
            <a:off x="7546975" y="37957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z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289" name="Line 24"/>
          <p:cNvSpPr>
            <a:spLocks noChangeShapeType="1"/>
          </p:cNvSpPr>
          <p:nvPr/>
        </p:nvSpPr>
        <p:spPr bwMode="auto">
          <a:xfrm>
            <a:off x="7689850" y="4122738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1290" name="Line 25"/>
          <p:cNvSpPr>
            <a:spLocks noChangeShapeType="1"/>
          </p:cNvSpPr>
          <p:nvPr/>
        </p:nvSpPr>
        <p:spPr bwMode="auto">
          <a:xfrm flipH="1">
            <a:off x="7051675" y="366395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1" name="Line 26"/>
          <p:cNvSpPr>
            <a:spLocks noChangeShapeType="1"/>
          </p:cNvSpPr>
          <p:nvPr/>
        </p:nvSpPr>
        <p:spPr bwMode="auto">
          <a:xfrm flipH="1">
            <a:off x="7051675" y="294481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2" name="Line 27"/>
          <p:cNvSpPr>
            <a:spLocks noChangeShapeType="1"/>
          </p:cNvSpPr>
          <p:nvPr/>
        </p:nvSpPr>
        <p:spPr bwMode="auto">
          <a:xfrm flipH="1">
            <a:off x="8050213" y="32861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Line 37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1294" name="Rectangle 38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0167" name="Text Box 39"/>
          <p:cNvSpPr txBox="1">
            <a:spLocks noChangeArrowheads="1"/>
          </p:cNvSpPr>
          <p:nvPr/>
        </p:nvSpPr>
        <p:spPr bwMode="auto">
          <a:xfrm>
            <a:off x="8339138" y="29972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</a:rPr>
              <a:t>0</a:t>
            </a:r>
          </a:p>
        </p:txBody>
      </p:sp>
      <p:grpSp>
        <p:nvGrpSpPr>
          <p:cNvPr id="560171" name="Group 43"/>
          <p:cNvGrpSpPr>
            <a:grpSpLocks/>
          </p:cNvGrpSpPr>
          <p:nvPr/>
        </p:nvGrpSpPr>
        <p:grpSpPr bwMode="auto">
          <a:xfrm>
            <a:off x="6632575" y="2647950"/>
            <a:ext cx="1262063" cy="2265363"/>
            <a:chOff x="3892" y="1668"/>
            <a:chExt cx="795" cy="1427"/>
          </a:xfrm>
        </p:grpSpPr>
        <p:sp>
          <p:nvSpPr>
            <p:cNvPr id="560168" name="Text Box 40"/>
            <p:cNvSpPr txBox="1">
              <a:spLocks noChangeArrowheads="1"/>
            </p:cNvSpPr>
            <p:nvPr/>
          </p:nvSpPr>
          <p:spPr bwMode="auto">
            <a:xfrm>
              <a:off x="3892" y="1668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0</a:t>
              </a:r>
            </a:p>
          </p:txBody>
        </p:sp>
        <p:sp>
          <p:nvSpPr>
            <p:cNvPr id="560169" name="Text Box 41"/>
            <p:cNvSpPr txBox="1">
              <a:spLocks noChangeArrowheads="1"/>
            </p:cNvSpPr>
            <p:nvPr/>
          </p:nvSpPr>
          <p:spPr bwMode="auto">
            <a:xfrm>
              <a:off x="4429" y="273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0</a:t>
              </a:r>
            </a:p>
          </p:txBody>
        </p:sp>
      </p:grpSp>
      <p:sp>
        <p:nvSpPr>
          <p:cNvPr id="560170" name="Text Box 42"/>
          <p:cNvSpPr txBox="1">
            <a:spLocks noChangeArrowheads="1"/>
          </p:cNvSpPr>
          <p:nvPr/>
        </p:nvSpPr>
        <p:spPr bwMode="auto">
          <a:xfrm>
            <a:off x="6632575" y="335438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  <a:sym typeface="Symbol" panose="05050102010706020507" pitchFamily="18" charset="2"/>
              </a:rPr>
              <a:t>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A8FE6C-81F5-49FF-B29B-C0892226E530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144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70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-265113" y="836613"/>
            <a:ext cx="9674226" cy="4932362"/>
            <a:chOff x="-167" y="527"/>
            <a:chExt cx="6094" cy="3107"/>
          </a:xfrm>
        </p:grpSpPr>
        <p:sp>
          <p:nvSpPr>
            <p:cNvPr id="60522" name="Freeform 3"/>
            <p:cNvSpPr>
              <a:spLocks/>
            </p:cNvSpPr>
            <p:nvPr/>
          </p:nvSpPr>
          <p:spPr bwMode="auto">
            <a:xfrm>
              <a:off x="521" y="527"/>
              <a:ext cx="2359" cy="2812"/>
            </a:xfrm>
            <a:custGeom>
              <a:avLst/>
              <a:gdLst>
                <a:gd name="T0" fmla="*/ 2359 w 2359"/>
                <a:gd name="T1" fmla="*/ 0 h 2812"/>
                <a:gd name="T2" fmla="*/ 1180 w 2359"/>
                <a:gd name="T3" fmla="*/ 454 h 2812"/>
                <a:gd name="T4" fmla="*/ 590 w 2359"/>
                <a:gd name="T5" fmla="*/ 1043 h 2812"/>
                <a:gd name="T6" fmla="*/ 0 w 2359"/>
                <a:gd name="T7" fmla="*/ 2812 h 2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9" h="2812">
                  <a:moveTo>
                    <a:pt x="2359" y="0"/>
                  </a:moveTo>
                  <a:lnTo>
                    <a:pt x="1180" y="454"/>
                  </a:lnTo>
                  <a:lnTo>
                    <a:pt x="590" y="1043"/>
                  </a:lnTo>
                  <a:lnTo>
                    <a:pt x="0" y="281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23" name="Freeform 4"/>
            <p:cNvSpPr>
              <a:spLocks/>
            </p:cNvSpPr>
            <p:nvPr/>
          </p:nvSpPr>
          <p:spPr bwMode="auto">
            <a:xfrm>
              <a:off x="-167" y="527"/>
              <a:ext cx="6094" cy="3107"/>
            </a:xfrm>
            <a:custGeom>
              <a:avLst/>
              <a:gdLst>
                <a:gd name="T0" fmla="*/ 3047 w 6094"/>
                <a:gd name="T1" fmla="*/ 0 h 3107"/>
                <a:gd name="T2" fmla="*/ 1868 w 6094"/>
                <a:gd name="T3" fmla="*/ 454 h 3107"/>
                <a:gd name="T4" fmla="*/ 1278 w 6094"/>
                <a:gd name="T5" fmla="*/ 1043 h 3107"/>
                <a:gd name="T6" fmla="*/ 688 w 6094"/>
                <a:gd name="T7" fmla="*/ 2812 h 3107"/>
                <a:gd name="T8" fmla="*/ 5406 w 6094"/>
                <a:gd name="T9" fmla="*/ 2812 h 3107"/>
                <a:gd name="T10" fmla="*/ 4816 w 6094"/>
                <a:gd name="T11" fmla="*/ 1043 h 3107"/>
                <a:gd name="T12" fmla="*/ 4226 w 6094"/>
                <a:gd name="T13" fmla="*/ 454 h 3107"/>
                <a:gd name="T14" fmla="*/ 3047 w 6094"/>
                <a:gd name="T15" fmla="*/ 0 h 3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94" h="3107">
                  <a:moveTo>
                    <a:pt x="3047" y="0"/>
                  </a:moveTo>
                  <a:cubicBezTo>
                    <a:pt x="2654" y="0"/>
                    <a:pt x="2163" y="280"/>
                    <a:pt x="1868" y="454"/>
                  </a:cubicBezTo>
                  <a:cubicBezTo>
                    <a:pt x="1573" y="628"/>
                    <a:pt x="1475" y="650"/>
                    <a:pt x="1278" y="1043"/>
                  </a:cubicBezTo>
                  <a:cubicBezTo>
                    <a:pt x="1081" y="1436"/>
                    <a:pt x="0" y="2517"/>
                    <a:pt x="688" y="2812"/>
                  </a:cubicBezTo>
                  <a:cubicBezTo>
                    <a:pt x="1376" y="3107"/>
                    <a:pt x="4718" y="3107"/>
                    <a:pt x="5406" y="2812"/>
                  </a:cubicBezTo>
                  <a:cubicBezTo>
                    <a:pt x="6094" y="2517"/>
                    <a:pt x="5013" y="1436"/>
                    <a:pt x="4816" y="1043"/>
                  </a:cubicBezTo>
                  <a:cubicBezTo>
                    <a:pt x="4619" y="650"/>
                    <a:pt x="4521" y="628"/>
                    <a:pt x="4226" y="454"/>
                  </a:cubicBezTo>
                  <a:cubicBezTo>
                    <a:pt x="3931" y="280"/>
                    <a:pt x="3440" y="0"/>
                    <a:pt x="3047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24" name="Rectangle 5"/>
            <p:cNvSpPr>
              <a:spLocks noChangeArrowheads="1"/>
            </p:cNvSpPr>
            <p:nvPr/>
          </p:nvSpPr>
          <p:spPr bwMode="auto">
            <a:xfrm>
              <a:off x="294" y="3022"/>
              <a:ext cx="5172" cy="5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0525" name="Rectangle 6"/>
            <p:cNvSpPr>
              <a:spLocks noChangeArrowheads="1"/>
            </p:cNvSpPr>
            <p:nvPr/>
          </p:nvSpPr>
          <p:spPr bwMode="auto">
            <a:xfrm>
              <a:off x="306" y="2976"/>
              <a:ext cx="5148" cy="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0419" name="Oval 7"/>
          <p:cNvSpPr>
            <a:spLocks noChangeArrowheads="1"/>
          </p:cNvSpPr>
          <p:nvPr/>
        </p:nvSpPr>
        <p:spPr bwMode="auto">
          <a:xfrm>
            <a:off x="4500563" y="765175"/>
            <a:ext cx="144462" cy="144463"/>
          </a:xfrm>
          <a:prstGeom prst="ellipse">
            <a:avLst/>
          </a:prstGeom>
          <a:solidFill>
            <a:srgbClr val="FFCC66"/>
          </a:solidFill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CC66"/>
              </a:solidFill>
              <a:latin typeface="Arial" panose="020B0604020202020204" pitchFamily="34" charset="0"/>
            </a:endParaRPr>
          </a:p>
        </p:txBody>
      </p:sp>
      <p:sp>
        <p:nvSpPr>
          <p:cNvPr id="60420" name="Oval 8"/>
          <p:cNvSpPr>
            <a:spLocks noChangeArrowheads="1"/>
          </p:cNvSpPr>
          <p:nvPr/>
        </p:nvSpPr>
        <p:spPr bwMode="auto">
          <a:xfrm>
            <a:off x="3348038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21" name="Oval 14"/>
          <p:cNvSpPr>
            <a:spLocks noChangeArrowheads="1"/>
          </p:cNvSpPr>
          <p:nvPr/>
        </p:nvSpPr>
        <p:spPr bwMode="auto">
          <a:xfrm>
            <a:off x="6513513" y="329088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22" name="Oval 15"/>
          <p:cNvSpPr>
            <a:spLocks noChangeArrowheads="1"/>
          </p:cNvSpPr>
          <p:nvPr/>
        </p:nvSpPr>
        <p:spPr bwMode="auto">
          <a:xfrm>
            <a:off x="7377113" y="350837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87799" name="Text Box 23"/>
          <p:cNvSpPr txBox="1">
            <a:spLocks noChangeArrowheads="1"/>
          </p:cNvSpPr>
          <p:nvPr/>
        </p:nvSpPr>
        <p:spPr bwMode="auto">
          <a:xfrm>
            <a:off x="466725" y="5043488"/>
            <a:ext cx="8210550" cy="617537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alt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0424" name="Oval 24"/>
          <p:cNvSpPr>
            <a:spLocks noChangeArrowheads="1"/>
          </p:cNvSpPr>
          <p:nvPr/>
        </p:nvSpPr>
        <p:spPr bwMode="auto">
          <a:xfrm>
            <a:off x="6842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25" name="Oval 25"/>
          <p:cNvSpPr>
            <a:spLocks noChangeArrowheads="1"/>
          </p:cNvSpPr>
          <p:nvPr/>
        </p:nvSpPr>
        <p:spPr bwMode="auto">
          <a:xfrm>
            <a:off x="10429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26" name="Oval 26"/>
          <p:cNvSpPr>
            <a:spLocks noChangeArrowheads="1"/>
          </p:cNvSpPr>
          <p:nvPr/>
        </p:nvSpPr>
        <p:spPr bwMode="auto">
          <a:xfrm>
            <a:off x="14017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27" name="Oval 33"/>
          <p:cNvSpPr>
            <a:spLocks noChangeArrowheads="1"/>
          </p:cNvSpPr>
          <p:nvPr/>
        </p:nvSpPr>
        <p:spPr bwMode="auto">
          <a:xfrm>
            <a:off x="60658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28" name="Oval 34"/>
          <p:cNvSpPr>
            <a:spLocks noChangeArrowheads="1"/>
          </p:cNvSpPr>
          <p:nvPr/>
        </p:nvSpPr>
        <p:spPr bwMode="auto">
          <a:xfrm>
            <a:off x="64246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29" name="Oval 35"/>
          <p:cNvSpPr>
            <a:spLocks noChangeArrowheads="1"/>
          </p:cNvSpPr>
          <p:nvPr/>
        </p:nvSpPr>
        <p:spPr bwMode="auto">
          <a:xfrm>
            <a:off x="67833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30" name="Oval 36"/>
          <p:cNvSpPr>
            <a:spLocks noChangeArrowheads="1"/>
          </p:cNvSpPr>
          <p:nvPr/>
        </p:nvSpPr>
        <p:spPr bwMode="auto">
          <a:xfrm>
            <a:off x="71421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31" name="Oval 37"/>
          <p:cNvSpPr>
            <a:spLocks noChangeArrowheads="1"/>
          </p:cNvSpPr>
          <p:nvPr/>
        </p:nvSpPr>
        <p:spPr bwMode="auto">
          <a:xfrm>
            <a:off x="75009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32" name="Oval 38"/>
          <p:cNvSpPr>
            <a:spLocks noChangeArrowheads="1"/>
          </p:cNvSpPr>
          <p:nvPr/>
        </p:nvSpPr>
        <p:spPr bwMode="auto">
          <a:xfrm>
            <a:off x="78597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33" name="Oval 39"/>
          <p:cNvSpPr>
            <a:spLocks noChangeArrowheads="1"/>
          </p:cNvSpPr>
          <p:nvPr/>
        </p:nvSpPr>
        <p:spPr bwMode="auto">
          <a:xfrm>
            <a:off x="82184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34" name="Oval 69"/>
          <p:cNvSpPr>
            <a:spLocks noChangeArrowheads="1"/>
          </p:cNvSpPr>
          <p:nvPr/>
        </p:nvSpPr>
        <p:spPr bwMode="auto">
          <a:xfrm>
            <a:off x="68040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35" name="Oval 70"/>
          <p:cNvSpPr>
            <a:spLocks noChangeArrowheads="1"/>
          </p:cNvSpPr>
          <p:nvPr/>
        </p:nvSpPr>
        <p:spPr bwMode="auto">
          <a:xfrm>
            <a:off x="7380288" y="46529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36" name="Oval 71"/>
          <p:cNvSpPr>
            <a:spLocks noChangeArrowheads="1"/>
          </p:cNvSpPr>
          <p:nvPr/>
        </p:nvSpPr>
        <p:spPr bwMode="auto">
          <a:xfrm>
            <a:off x="7956550" y="44370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37" name="Oval 72"/>
          <p:cNvSpPr>
            <a:spLocks noChangeArrowheads="1"/>
          </p:cNvSpPr>
          <p:nvPr/>
        </p:nvSpPr>
        <p:spPr bwMode="auto">
          <a:xfrm>
            <a:off x="7308850" y="41497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38" name="Oval 73"/>
          <p:cNvSpPr>
            <a:spLocks noChangeArrowheads="1"/>
          </p:cNvSpPr>
          <p:nvPr/>
        </p:nvSpPr>
        <p:spPr bwMode="auto">
          <a:xfrm>
            <a:off x="6588125" y="38623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39" name="Oval 76"/>
          <p:cNvSpPr>
            <a:spLocks noChangeArrowheads="1"/>
          </p:cNvSpPr>
          <p:nvPr/>
        </p:nvSpPr>
        <p:spPr bwMode="auto">
          <a:xfrm>
            <a:off x="5364163" y="14128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40" name="Oval 77"/>
          <p:cNvSpPr>
            <a:spLocks noChangeArrowheads="1"/>
          </p:cNvSpPr>
          <p:nvPr/>
        </p:nvSpPr>
        <p:spPr bwMode="auto">
          <a:xfrm>
            <a:off x="4643438" y="11969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41" name="Oval 78"/>
          <p:cNvSpPr>
            <a:spLocks noChangeArrowheads="1"/>
          </p:cNvSpPr>
          <p:nvPr/>
        </p:nvSpPr>
        <p:spPr bwMode="auto">
          <a:xfrm>
            <a:off x="3922713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42" name="Oval 80"/>
          <p:cNvSpPr>
            <a:spLocks noChangeArrowheads="1"/>
          </p:cNvSpPr>
          <p:nvPr/>
        </p:nvSpPr>
        <p:spPr bwMode="auto">
          <a:xfrm>
            <a:off x="7019925" y="29972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43" name="Oval 81"/>
          <p:cNvSpPr>
            <a:spLocks noChangeArrowheads="1"/>
          </p:cNvSpPr>
          <p:nvPr/>
        </p:nvSpPr>
        <p:spPr bwMode="auto">
          <a:xfrm>
            <a:off x="6732588" y="22764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44" name="Oval 82"/>
          <p:cNvSpPr>
            <a:spLocks noChangeArrowheads="1"/>
          </p:cNvSpPr>
          <p:nvPr/>
        </p:nvSpPr>
        <p:spPr bwMode="auto">
          <a:xfrm>
            <a:off x="6948488" y="36449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45" name="Oval 83"/>
          <p:cNvSpPr>
            <a:spLocks noChangeArrowheads="1"/>
          </p:cNvSpPr>
          <p:nvPr/>
        </p:nvSpPr>
        <p:spPr bwMode="auto">
          <a:xfrm>
            <a:off x="7740650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46" name="Oval 48"/>
          <p:cNvSpPr>
            <a:spLocks noChangeArrowheads="1"/>
          </p:cNvSpPr>
          <p:nvPr/>
        </p:nvSpPr>
        <p:spPr bwMode="auto">
          <a:xfrm>
            <a:off x="1116013" y="4645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47" name="Oval 50"/>
          <p:cNvSpPr>
            <a:spLocks noChangeArrowheads="1"/>
          </p:cNvSpPr>
          <p:nvPr/>
        </p:nvSpPr>
        <p:spPr bwMode="auto">
          <a:xfrm>
            <a:off x="1042988" y="39322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48" name="Oval 27"/>
          <p:cNvSpPr>
            <a:spLocks noChangeArrowheads="1"/>
          </p:cNvSpPr>
          <p:nvPr/>
        </p:nvSpPr>
        <p:spPr bwMode="auto">
          <a:xfrm>
            <a:off x="17605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587902" name="Group 126"/>
          <p:cNvGrpSpPr>
            <a:grpSpLocks/>
          </p:cNvGrpSpPr>
          <p:nvPr/>
        </p:nvGrpSpPr>
        <p:grpSpPr bwMode="auto">
          <a:xfrm>
            <a:off x="2051050" y="2382838"/>
            <a:ext cx="3529013" cy="3259137"/>
            <a:chOff x="1292" y="1501"/>
            <a:chExt cx="2223" cy="2053"/>
          </a:xfrm>
        </p:grpSpPr>
        <p:sp>
          <p:nvSpPr>
            <p:cNvPr id="60519" name="Freeform 122"/>
            <p:cNvSpPr>
              <a:spLocks/>
            </p:cNvSpPr>
            <p:nvPr/>
          </p:nvSpPr>
          <p:spPr bwMode="auto">
            <a:xfrm>
              <a:off x="1292" y="1501"/>
              <a:ext cx="2223" cy="1678"/>
            </a:xfrm>
            <a:custGeom>
              <a:avLst/>
              <a:gdLst>
                <a:gd name="T0" fmla="*/ 1044 w 2223"/>
                <a:gd name="T1" fmla="*/ 0 h 1678"/>
                <a:gd name="T2" fmla="*/ 635 w 2223"/>
                <a:gd name="T3" fmla="*/ 317 h 1678"/>
                <a:gd name="T4" fmla="*/ 363 w 2223"/>
                <a:gd name="T5" fmla="*/ 680 h 1678"/>
                <a:gd name="T6" fmla="*/ 0 w 2223"/>
                <a:gd name="T7" fmla="*/ 1134 h 1678"/>
                <a:gd name="T8" fmla="*/ 0 w 2223"/>
                <a:gd name="T9" fmla="*/ 1678 h 1678"/>
                <a:gd name="T10" fmla="*/ 2223 w 2223"/>
                <a:gd name="T11" fmla="*/ 1678 h 1678"/>
                <a:gd name="T12" fmla="*/ 2178 w 2223"/>
                <a:gd name="T13" fmla="*/ 1134 h 1678"/>
                <a:gd name="T14" fmla="*/ 1724 w 2223"/>
                <a:gd name="T15" fmla="*/ 680 h 1678"/>
                <a:gd name="T16" fmla="*/ 1452 w 2223"/>
                <a:gd name="T17" fmla="*/ 317 h 1678"/>
                <a:gd name="T18" fmla="*/ 1044 w 2223"/>
                <a:gd name="T19" fmla="*/ 0 h 167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223" h="1678">
                  <a:moveTo>
                    <a:pt x="1044" y="0"/>
                  </a:moveTo>
                  <a:lnTo>
                    <a:pt x="635" y="317"/>
                  </a:lnTo>
                  <a:lnTo>
                    <a:pt x="363" y="680"/>
                  </a:lnTo>
                  <a:lnTo>
                    <a:pt x="0" y="1134"/>
                  </a:lnTo>
                  <a:lnTo>
                    <a:pt x="0" y="1678"/>
                  </a:lnTo>
                  <a:lnTo>
                    <a:pt x="2223" y="1678"/>
                  </a:lnTo>
                  <a:lnTo>
                    <a:pt x="2178" y="1134"/>
                  </a:lnTo>
                  <a:lnTo>
                    <a:pt x="1724" y="680"/>
                  </a:lnTo>
                  <a:lnTo>
                    <a:pt x="1452" y="317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20" name="Rectangle 123"/>
            <p:cNvSpPr>
              <a:spLocks noChangeArrowheads="1"/>
            </p:cNvSpPr>
            <p:nvPr/>
          </p:nvSpPr>
          <p:spPr bwMode="auto">
            <a:xfrm>
              <a:off x="1292" y="3191"/>
              <a:ext cx="409" cy="363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0521" name="Rectangle 124"/>
            <p:cNvSpPr>
              <a:spLocks noChangeArrowheads="1"/>
            </p:cNvSpPr>
            <p:nvPr/>
          </p:nvSpPr>
          <p:spPr bwMode="auto">
            <a:xfrm>
              <a:off x="2879" y="3191"/>
              <a:ext cx="636" cy="363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0450" name="Oval 32"/>
          <p:cNvSpPr>
            <a:spLocks noChangeArrowheads="1"/>
          </p:cNvSpPr>
          <p:nvPr/>
        </p:nvSpPr>
        <p:spPr bwMode="auto">
          <a:xfrm>
            <a:off x="57070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51" name="Oval 93"/>
          <p:cNvSpPr>
            <a:spLocks noChangeArrowheads="1"/>
          </p:cNvSpPr>
          <p:nvPr/>
        </p:nvSpPr>
        <p:spPr bwMode="auto">
          <a:xfrm>
            <a:off x="53657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52" name="Oval 92"/>
          <p:cNvSpPr>
            <a:spLocks noChangeArrowheads="1"/>
          </p:cNvSpPr>
          <p:nvPr/>
        </p:nvSpPr>
        <p:spPr bwMode="auto">
          <a:xfrm>
            <a:off x="50069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53" name="Oval 18"/>
          <p:cNvSpPr>
            <a:spLocks noChangeArrowheads="1"/>
          </p:cNvSpPr>
          <p:nvPr/>
        </p:nvSpPr>
        <p:spPr bwMode="auto">
          <a:xfrm>
            <a:off x="4572000" y="17002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54" name="Oval 11"/>
          <p:cNvSpPr>
            <a:spLocks noChangeArrowheads="1"/>
          </p:cNvSpPr>
          <p:nvPr/>
        </p:nvSpPr>
        <p:spPr bwMode="auto">
          <a:xfrm>
            <a:off x="4067175" y="19891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55" name="Oval 12"/>
          <p:cNvSpPr>
            <a:spLocks noChangeArrowheads="1"/>
          </p:cNvSpPr>
          <p:nvPr/>
        </p:nvSpPr>
        <p:spPr bwMode="auto">
          <a:xfrm>
            <a:off x="4932363" y="22050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56" name="Oval 13"/>
          <p:cNvSpPr>
            <a:spLocks noChangeArrowheads="1"/>
          </p:cNvSpPr>
          <p:nvPr/>
        </p:nvSpPr>
        <p:spPr bwMode="auto">
          <a:xfrm>
            <a:off x="4716463" y="32131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57" name="Oval 16"/>
          <p:cNvSpPr>
            <a:spLocks noChangeArrowheads="1"/>
          </p:cNvSpPr>
          <p:nvPr/>
        </p:nvSpPr>
        <p:spPr bwMode="auto">
          <a:xfrm>
            <a:off x="55800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58" name="Oval 20"/>
          <p:cNvSpPr>
            <a:spLocks noChangeArrowheads="1"/>
          </p:cNvSpPr>
          <p:nvPr/>
        </p:nvSpPr>
        <p:spPr bwMode="auto">
          <a:xfrm>
            <a:off x="4356100" y="26368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59" name="Oval 22"/>
          <p:cNvSpPr>
            <a:spLocks noChangeArrowheads="1"/>
          </p:cNvSpPr>
          <p:nvPr/>
        </p:nvSpPr>
        <p:spPr bwMode="auto">
          <a:xfrm>
            <a:off x="4140200" y="31416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60" name="Oval 40"/>
          <p:cNvSpPr>
            <a:spLocks noChangeArrowheads="1"/>
          </p:cNvSpPr>
          <p:nvPr/>
        </p:nvSpPr>
        <p:spPr bwMode="auto">
          <a:xfrm>
            <a:off x="1474788" y="3133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61" name="Oval 42"/>
          <p:cNvSpPr>
            <a:spLocks noChangeArrowheads="1"/>
          </p:cNvSpPr>
          <p:nvPr/>
        </p:nvSpPr>
        <p:spPr bwMode="auto">
          <a:xfrm>
            <a:off x="2124075" y="43576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62" name="Oval 44"/>
          <p:cNvSpPr>
            <a:spLocks noChangeArrowheads="1"/>
          </p:cNvSpPr>
          <p:nvPr/>
        </p:nvSpPr>
        <p:spPr bwMode="auto">
          <a:xfrm>
            <a:off x="4784725" y="46529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63" name="Oval 49"/>
          <p:cNvSpPr>
            <a:spLocks noChangeArrowheads="1"/>
          </p:cNvSpPr>
          <p:nvPr/>
        </p:nvSpPr>
        <p:spPr bwMode="auto">
          <a:xfrm>
            <a:off x="1547813" y="42862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64" name="Oval 51"/>
          <p:cNvSpPr>
            <a:spLocks noChangeArrowheads="1"/>
          </p:cNvSpPr>
          <p:nvPr/>
        </p:nvSpPr>
        <p:spPr bwMode="auto">
          <a:xfrm>
            <a:off x="5508625" y="28527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65" name="Oval 52"/>
          <p:cNvSpPr>
            <a:spLocks noChangeArrowheads="1"/>
          </p:cNvSpPr>
          <p:nvPr/>
        </p:nvSpPr>
        <p:spPr bwMode="auto">
          <a:xfrm>
            <a:off x="5291138" y="3502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66" name="Oval 53"/>
          <p:cNvSpPr>
            <a:spLocks noChangeArrowheads="1"/>
          </p:cNvSpPr>
          <p:nvPr/>
        </p:nvSpPr>
        <p:spPr bwMode="auto">
          <a:xfrm>
            <a:off x="6372225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67" name="Oval 54"/>
          <p:cNvSpPr>
            <a:spLocks noChangeArrowheads="1"/>
          </p:cNvSpPr>
          <p:nvPr/>
        </p:nvSpPr>
        <p:spPr bwMode="auto">
          <a:xfrm>
            <a:off x="5868988" y="34290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68" name="Oval 55"/>
          <p:cNvSpPr>
            <a:spLocks noChangeArrowheads="1"/>
          </p:cNvSpPr>
          <p:nvPr/>
        </p:nvSpPr>
        <p:spPr bwMode="auto">
          <a:xfrm>
            <a:off x="5651500" y="40052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69" name="Oval 56"/>
          <p:cNvSpPr>
            <a:spLocks noChangeArrowheads="1"/>
          </p:cNvSpPr>
          <p:nvPr/>
        </p:nvSpPr>
        <p:spPr bwMode="auto">
          <a:xfrm>
            <a:off x="5940425" y="45815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70" name="Oval 57"/>
          <p:cNvSpPr>
            <a:spLocks noChangeArrowheads="1"/>
          </p:cNvSpPr>
          <p:nvPr/>
        </p:nvSpPr>
        <p:spPr bwMode="auto">
          <a:xfrm>
            <a:off x="6372225" y="422275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71" name="Oval 58"/>
          <p:cNvSpPr>
            <a:spLocks noChangeArrowheads="1"/>
          </p:cNvSpPr>
          <p:nvPr/>
        </p:nvSpPr>
        <p:spPr bwMode="auto">
          <a:xfrm>
            <a:off x="5219700" y="44307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72" name="Oval 64"/>
          <p:cNvSpPr>
            <a:spLocks noChangeArrowheads="1"/>
          </p:cNvSpPr>
          <p:nvPr/>
        </p:nvSpPr>
        <p:spPr bwMode="auto">
          <a:xfrm>
            <a:off x="2341563" y="47958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73" name="Oval 74"/>
          <p:cNvSpPr>
            <a:spLocks noChangeArrowheads="1"/>
          </p:cNvSpPr>
          <p:nvPr/>
        </p:nvSpPr>
        <p:spPr bwMode="auto">
          <a:xfrm>
            <a:off x="6156325" y="2349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74" name="Oval 75"/>
          <p:cNvSpPr>
            <a:spLocks noChangeArrowheads="1"/>
          </p:cNvSpPr>
          <p:nvPr/>
        </p:nvSpPr>
        <p:spPr bwMode="auto">
          <a:xfrm>
            <a:off x="5940425" y="17732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75" name="Oval 84"/>
          <p:cNvSpPr>
            <a:spLocks noChangeArrowheads="1"/>
          </p:cNvSpPr>
          <p:nvPr/>
        </p:nvSpPr>
        <p:spPr bwMode="auto">
          <a:xfrm>
            <a:off x="5003800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76" name="Oval 28"/>
          <p:cNvSpPr>
            <a:spLocks noChangeArrowheads="1"/>
          </p:cNvSpPr>
          <p:nvPr/>
        </p:nvSpPr>
        <p:spPr bwMode="auto">
          <a:xfrm>
            <a:off x="21193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587901" name="Group 125"/>
          <p:cNvGrpSpPr>
            <a:grpSpLocks/>
          </p:cNvGrpSpPr>
          <p:nvPr/>
        </p:nvGrpSpPr>
        <p:grpSpPr bwMode="auto">
          <a:xfrm>
            <a:off x="2700338" y="3016250"/>
            <a:ext cx="1871662" cy="2625725"/>
            <a:chOff x="1701" y="1900"/>
            <a:chExt cx="1179" cy="1654"/>
          </a:xfrm>
        </p:grpSpPr>
        <p:sp>
          <p:nvSpPr>
            <p:cNvPr id="60517" name="Rectangle 121"/>
            <p:cNvSpPr>
              <a:spLocks noChangeArrowheads="1"/>
            </p:cNvSpPr>
            <p:nvPr/>
          </p:nvSpPr>
          <p:spPr bwMode="auto">
            <a:xfrm>
              <a:off x="1701" y="3191"/>
              <a:ext cx="1179" cy="363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0518" name="Freeform 119"/>
            <p:cNvSpPr>
              <a:spLocks/>
            </p:cNvSpPr>
            <p:nvPr/>
          </p:nvSpPr>
          <p:spPr bwMode="auto">
            <a:xfrm>
              <a:off x="1701" y="1900"/>
              <a:ext cx="1179" cy="1270"/>
            </a:xfrm>
            <a:custGeom>
              <a:avLst/>
              <a:gdLst>
                <a:gd name="T0" fmla="*/ 499 w 1179"/>
                <a:gd name="T1" fmla="*/ 0 h 1270"/>
                <a:gd name="T2" fmla="*/ 136 w 1179"/>
                <a:gd name="T3" fmla="*/ 227 h 1270"/>
                <a:gd name="T4" fmla="*/ 0 w 1179"/>
                <a:gd name="T5" fmla="*/ 771 h 1270"/>
                <a:gd name="T6" fmla="*/ 0 w 1179"/>
                <a:gd name="T7" fmla="*/ 1270 h 1270"/>
                <a:gd name="T8" fmla="*/ 1179 w 1179"/>
                <a:gd name="T9" fmla="*/ 1270 h 1270"/>
                <a:gd name="T10" fmla="*/ 1179 w 1179"/>
                <a:gd name="T11" fmla="*/ 635 h 1270"/>
                <a:gd name="T12" fmla="*/ 499 w 1179"/>
                <a:gd name="T13" fmla="*/ 0 h 1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79" h="1270">
                  <a:moveTo>
                    <a:pt x="499" y="0"/>
                  </a:moveTo>
                  <a:lnTo>
                    <a:pt x="136" y="227"/>
                  </a:lnTo>
                  <a:lnTo>
                    <a:pt x="0" y="771"/>
                  </a:lnTo>
                  <a:lnTo>
                    <a:pt x="0" y="1270"/>
                  </a:lnTo>
                  <a:lnTo>
                    <a:pt x="1179" y="1270"/>
                  </a:lnTo>
                  <a:lnTo>
                    <a:pt x="1179" y="635"/>
                  </a:lnTo>
                  <a:lnTo>
                    <a:pt x="499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478" name="Oval 91"/>
          <p:cNvSpPr>
            <a:spLocks noChangeArrowheads="1"/>
          </p:cNvSpPr>
          <p:nvPr/>
        </p:nvSpPr>
        <p:spPr bwMode="auto">
          <a:xfrm>
            <a:off x="464820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79" name="Oval 31"/>
          <p:cNvSpPr>
            <a:spLocks noChangeArrowheads="1"/>
          </p:cNvSpPr>
          <p:nvPr/>
        </p:nvSpPr>
        <p:spPr bwMode="auto">
          <a:xfrm>
            <a:off x="31956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80" name="Oval 88"/>
          <p:cNvSpPr>
            <a:spLocks noChangeArrowheads="1"/>
          </p:cNvSpPr>
          <p:nvPr/>
        </p:nvSpPr>
        <p:spPr bwMode="auto">
          <a:xfrm>
            <a:off x="35718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81" name="Oval 89"/>
          <p:cNvSpPr>
            <a:spLocks noChangeArrowheads="1"/>
          </p:cNvSpPr>
          <p:nvPr/>
        </p:nvSpPr>
        <p:spPr bwMode="auto">
          <a:xfrm>
            <a:off x="39306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82" name="Oval 90"/>
          <p:cNvSpPr>
            <a:spLocks noChangeArrowheads="1"/>
          </p:cNvSpPr>
          <p:nvPr/>
        </p:nvSpPr>
        <p:spPr bwMode="auto">
          <a:xfrm>
            <a:off x="428942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83" name="Oval 43"/>
          <p:cNvSpPr>
            <a:spLocks noChangeArrowheads="1"/>
          </p:cNvSpPr>
          <p:nvPr/>
        </p:nvSpPr>
        <p:spPr bwMode="auto">
          <a:xfrm>
            <a:off x="3921125" y="44354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84" name="Oval 45"/>
          <p:cNvSpPr>
            <a:spLocks noChangeArrowheads="1"/>
          </p:cNvSpPr>
          <p:nvPr/>
        </p:nvSpPr>
        <p:spPr bwMode="auto">
          <a:xfrm>
            <a:off x="42116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85" name="Oval 60"/>
          <p:cNvSpPr>
            <a:spLocks noChangeArrowheads="1"/>
          </p:cNvSpPr>
          <p:nvPr/>
        </p:nvSpPr>
        <p:spPr bwMode="auto">
          <a:xfrm>
            <a:off x="4427538" y="35734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86" name="Oval 61"/>
          <p:cNvSpPr>
            <a:spLocks noChangeArrowheads="1"/>
          </p:cNvSpPr>
          <p:nvPr/>
        </p:nvSpPr>
        <p:spPr bwMode="auto">
          <a:xfrm>
            <a:off x="33496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87" name="Oval 65"/>
          <p:cNvSpPr>
            <a:spLocks noChangeArrowheads="1"/>
          </p:cNvSpPr>
          <p:nvPr/>
        </p:nvSpPr>
        <p:spPr bwMode="auto">
          <a:xfrm>
            <a:off x="2773363" y="44370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88" name="Oval 68"/>
          <p:cNvSpPr>
            <a:spLocks noChangeArrowheads="1"/>
          </p:cNvSpPr>
          <p:nvPr/>
        </p:nvSpPr>
        <p:spPr bwMode="auto">
          <a:xfrm>
            <a:off x="4716463" y="4149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89" name="Oval 85"/>
          <p:cNvSpPr>
            <a:spLocks noChangeArrowheads="1"/>
          </p:cNvSpPr>
          <p:nvPr/>
        </p:nvSpPr>
        <p:spPr bwMode="auto">
          <a:xfrm>
            <a:off x="428466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90" name="Oval 86"/>
          <p:cNvSpPr>
            <a:spLocks noChangeArrowheads="1"/>
          </p:cNvSpPr>
          <p:nvPr/>
        </p:nvSpPr>
        <p:spPr bwMode="auto">
          <a:xfrm>
            <a:off x="3708400" y="47244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91" name="Oval 87"/>
          <p:cNvSpPr>
            <a:spLocks noChangeArrowheads="1"/>
          </p:cNvSpPr>
          <p:nvPr/>
        </p:nvSpPr>
        <p:spPr bwMode="auto">
          <a:xfrm>
            <a:off x="305911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92" name="Oval 29"/>
          <p:cNvSpPr>
            <a:spLocks noChangeArrowheads="1"/>
          </p:cNvSpPr>
          <p:nvPr/>
        </p:nvSpPr>
        <p:spPr bwMode="auto">
          <a:xfrm>
            <a:off x="24780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93" name="Oval 30"/>
          <p:cNvSpPr>
            <a:spLocks noChangeArrowheads="1"/>
          </p:cNvSpPr>
          <p:nvPr/>
        </p:nvSpPr>
        <p:spPr bwMode="auto">
          <a:xfrm>
            <a:off x="28368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94" name="Oval 9"/>
          <p:cNvSpPr>
            <a:spLocks noChangeArrowheads="1"/>
          </p:cNvSpPr>
          <p:nvPr/>
        </p:nvSpPr>
        <p:spPr bwMode="auto">
          <a:xfrm>
            <a:off x="2195513" y="22034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95" name="Oval 10"/>
          <p:cNvSpPr>
            <a:spLocks noChangeArrowheads="1"/>
          </p:cNvSpPr>
          <p:nvPr/>
        </p:nvSpPr>
        <p:spPr bwMode="auto">
          <a:xfrm>
            <a:off x="3059113" y="24209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96" name="Oval 17"/>
          <p:cNvSpPr>
            <a:spLocks noChangeArrowheads="1"/>
          </p:cNvSpPr>
          <p:nvPr/>
        </p:nvSpPr>
        <p:spPr bwMode="auto">
          <a:xfrm>
            <a:off x="3636963" y="23479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97" name="Oval 19"/>
          <p:cNvSpPr>
            <a:spLocks noChangeArrowheads="1"/>
          </p:cNvSpPr>
          <p:nvPr/>
        </p:nvSpPr>
        <p:spPr bwMode="auto">
          <a:xfrm>
            <a:off x="3419475" y="29241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498" name="Oval 41"/>
          <p:cNvSpPr>
            <a:spLocks noChangeArrowheads="1"/>
          </p:cNvSpPr>
          <p:nvPr/>
        </p:nvSpPr>
        <p:spPr bwMode="auto">
          <a:xfrm>
            <a:off x="2339975" y="33496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99" name="Oval 46"/>
          <p:cNvSpPr>
            <a:spLocks noChangeArrowheads="1"/>
          </p:cNvSpPr>
          <p:nvPr/>
        </p:nvSpPr>
        <p:spPr bwMode="auto">
          <a:xfrm>
            <a:off x="1979613" y="28448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500" name="Oval 47"/>
          <p:cNvSpPr>
            <a:spLocks noChangeArrowheads="1"/>
          </p:cNvSpPr>
          <p:nvPr/>
        </p:nvSpPr>
        <p:spPr bwMode="auto">
          <a:xfrm>
            <a:off x="1763713" y="378142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501" name="Oval 59"/>
          <p:cNvSpPr>
            <a:spLocks noChangeArrowheads="1"/>
          </p:cNvSpPr>
          <p:nvPr/>
        </p:nvSpPr>
        <p:spPr bwMode="auto">
          <a:xfrm>
            <a:off x="2700338" y="28527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502" name="Oval 67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503" name="Oval 79"/>
          <p:cNvSpPr>
            <a:spLocks noChangeArrowheads="1"/>
          </p:cNvSpPr>
          <p:nvPr/>
        </p:nvSpPr>
        <p:spPr bwMode="auto">
          <a:xfrm>
            <a:off x="3275013" y="19161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504" name="Oval 118"/>
          <p:cNvSpPr>
            <a:spLocks noChangeArrowheads="1"/>
          </p:cNvSpPr>
          <p:nvPr/>
        </p:nvSpPr>
        <p:spPr bwMode="auto">
          <a:xfrm>
            <a:off x="3635375" y="234791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505" name="Oval 21"/>
          <p:cNvSpPr>
            <a:spLocks noChangeArrowheads="1"/>
          </p:cNvSpPr>
          <p:nvPr/>
        </p:nvSpPr>
        <p:spPr bwMode="auto">
          <a:xfrm>
            <a:off x="3708400" y="35004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506" name="Oval 62"/>
          <p:cNvSpPr>
            <a:spLocks noChangeArrowheads="1"/>
          </p:cNvSpPr>
          <p:nvPr/>
        </p:nvSpPr>
        <p:spPr bwMode="auto">
          <a:xfrm>
            <a:off x="3563938" y="40052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507" name="Oval 63"/>
          <p:cNvSpPr>
            <a:spLocks noChangeArrowheads="1"/>
          </p:cNvSpPr>
          <p:nvPr/>
        </p:nvSpPr>
        <p:spPr bwMode="auto">
          <a:xfrm>
            <a:off x="2989263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508" name="Oval 66"/>
          <p:cNvSpPr>
            <a:spLocks noChangeArrowheads="1"/>
          </p:cNvSpPr>
          <p:nvPr/>
        </p:nvSpPr>
        <p:spPr bwMode="auto">
          <a:xfrm>
            <a:off x="2555875" y="37163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87903" name="Text Box 127"/>
          <p:cNvSpPr txBox="1">
            <a:spLocks noChangeArrowheads="1"/>
          </p:cNvSpPr>
          <p:nvPr/>
        </p:nvSpPr>
        <p:spPr bwMode="auto">
          <a:xfrm>
            <a:off x="2886075" y="2492375"/>
            <a:ext cx="6778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dirty="0">
                <a:solidFill>
                  <a:srgbClr val="FFFF00"/>
                </a:solidFill>
                <a:latin typeface="Arial" charset="0"/>
              </a:rPr>
              <a:t>BR</a:t>
            </a:r>
          </a:p>
        </p:txBody>
      </p:sp>
      <p:sp>
        <p:nvSpPr>
          <p:cNvPr id="587904" name="Line 128"/>
          <p:cNvSpPr>
            <a:spLocks noChangeShapeType="1"/>
          </p:cNvSpPr>
          <p:nvPr/>
        </p:nvSpPr>
        <p:spPr bwMode="auto">
          <a:xfrm flipV="1">
            <a:off x="3492500" y="2420938"/>
            <a:ext cx="215900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587905" name="Text Box 129"/>
          <p:cNvSpPr txBox="1">
            <a:spLocks noChangeArrowheads="1"/>
          </p:cNvSpPr>
          <p:nvPr/>
        </p:nvSpPr>
        <p:spPr bwMode="auto">
          <a:xfrm>
            <a:off x="3348038" y="1844675"/>
            <a:ext cx="73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dirty="0">
                <a:solidFill>
                  <a:srgbClr val="FFFF00"/>
                </a:solidFill>
                <a:latin typeface="Arial" charset="0"/>
              </a:rPr>
              <a:t>ISF</a:t>
            </a:r>
          </a:p>
        </p:txBody>
      </p:sp>
      <p:sp>
        <p:nvSpPr>
          <p:cNvPr id="587906" name="Text Box 130"/>
          <p:cNvSpPr txBox="1">
            <a:spLocks noChangeArrowheads="1"/>
          </p:cNvSpPr>
          <p:nvPr/>
        </p:nvSpPr>
        <p:spPr bwMode="auto">
          <a:xfrm>
            <a:off x="3649663" y="2416175"/>
            <a:ext cx="1643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i="1" dirty="0">
                <a:solidFill>
                  <a:srgbClr val="FFFF00"/>
                </a:solidFill>
                <a:latin typeface="Times New Roman" panose="02020603050405020304" pitchFamily="18" charset="0"/>
              </a:rPr>
              <a:t>projection</a:t>
            </a:r>
          </a:p>
        </p:txBody>
      </p:sp>
      <p:sp>
        <p:nvSpPr>
          <p:cNvPr id="60513" name="Oval 131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FB4314-2F13-450D-B87D-762190F3F5BC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FF046-BB53-4D25-8987-AF1EFD343B7F}" type="slidenum">
              <a:rPr lang="en-US" altLang="en-US" smtClean="0"/>
              <a:t>40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726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587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58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8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7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7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8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8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903" grpId="0"/>
      <p:bldP spid="587905" grpId="0"/>
      <p:bldP spid="58790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-265113" y="836613"/>
            <a:ext cx="9674226" cy="4932362"/>
            <a:chOff x="-167" y="527"/>
            <a:chExt cx="6094" cy="3107"/>
          </a:xfrm>
        </p:grpSpPr>
        <p:sp>
          <p:nvSpPr>
            <p:cNvPr id="62570" name="Freeform 3"/>
            <p:cNvSpPr>
              <a:spLocks/>
            </p:cNvSpPr>
            <p:nvPr/>
          </p:nvSpPr>
          <p:spPr bwMode="auto">
            <a:xfrm>
              <a:off x="521" y="527"/>
              <a:ext cx="2359" cy="2812"/>
            </a:xfrm>
            <a:custGeom>
              <a:avLst/>
              <a:gdLst>
                <a:gd name="T0" fmla="*/ 2359 w 2359"/>
                <a:gd name="T1" fmla="*/ 0 h 2812"/>
                <a:gd name="T2" fmla="*/ 1180 w 2359"/>
                <a:gd name="T3" fmla="*/ 454 h 2812"/>
                <a:gd name="T4" fmla="*/ 590 w 2359"/>
                <a:gd name="T5" fmla="*/ 1043 h 2812"/>
                <a:gd name="T6" fmla="*/ 0 w 2359"/>
                <a:gd name="T7" fmla="*/ 2812 h 2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9" h="2812">
                  <a:moveTo>
                    <a:pt x="2359" y="0"/>
                  </a:moveTo>
                  <a:lnTo>
                    <a:pt x="1180" y="454"/>
                  </a:lnTo>
                  <a:lnTo>
                    <a:pt x="590" y="1043"/>
                  </a:lnTo>
                  <a:lnTo>
                    <a:pt x="0" y="281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71" name="Freeform 4"/>
            <p:cNvSpPr>
              <a:spLocks/>
            </p:cNvSpPr>
            <p:nvPr/>
          </p:nvSpPr>
          <p:spPr bwMode="auto">
            <a:xfrm>
              <a:off x="-167" y="527"/>
              <a:ext cx="6094" cy="3107"/>
            </a:xfrm>
            <a:custGeom>
              <a:avLst/>
              <a:gdLst>
                <a:gd name="T0" fmla="*/ 3047 w 6094"/>
                <a:gd name="T1" fmla="*/ 0 h 3107"/>
                <a:gd name="T2" fmla="*/ 1868 w 6094"/>
                <a:gd name="T3" fmla="*/ 454 h 3107"/>
                <a:gd name="T4" fmla="*/ 1278 w 6094"/>
                <a:gd name="T5" fmla="*/ 1043 h 3107"/>
                <a:gd name="T6" fmla="*/ 688 w 6094"/>
                <a:gd name="T7" fmla="*/ 2812 h 3107"/>
                <a:gd name="T8" fmla="*/ 5406 w 6094"/>
                <a:gd name="T9" fmla="*/ 2812 h 3107"/>
                <a:gd name="T10" fmla="*/ 4816 w 6094"/>
                <a:gd name="T11" fmla="*/ 1043 h 3107"/>
                <a:gd name="T12" fmla="*/ 4226 w 6094"/>
                <a:gd name="T13" fmla="*/ 454 h 3107"/>
                <a:gd name="T14" fmla="*/ 3047 w 6094"/>
                <a:gd name="T15" fmla="*/ 0 h 3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94" h="3107">
                  <a:moveTo>
                    <a:pt x="3047" y="0"/>
                  </a:moveTo>
                  <a:cubicBezTo>
                    <a:pt x="2654" y="0"/>
                    <a:pt x="2163" y="280"/>
                    <a:pt x="1868" y="454"/>
                  </a:cubicBezTo>
                  <a:cubicBezTo>
                    <a:pt x="1573" y="628"/>
                    <a:pt x="1475" y="650"/>
                    <a:pt x="1278" y="1043"/>
                  </a:cubicBezTo>
                  <a:cubicBezTo>
                    <a:pt x="1081" y="1436"/>
                    <a:pt x="0" y="2517"/>
                    <a:pt x="688" y="2812"/>
                  </a:cubicBezTo>
                  <a:cubicBezTo>
                    <a:pt x="1376" y="3107"/>
                    <a:pt x="4718" y="3107"/>
                    <a:pt x="5406" y="2812"/>
                  </a:cubicBezTo>
                  <a:cubicBezTo>
                    <a:pt x="6094" y="2517"/>
                    <a:pt x="5013" y="1436"/>
                    <a:pt x="4816" y="1043"/>
                  </a:cubicBezTo>
                  <a:cubicBezTo>
                    <a:pt x="4619" y="650"/>
                    <a:pt x="4521" y="628"/>
                    <a:pt x="4226" y="454"/>
                  </a:cubicBezTo>
                  <a:cubicBezTo>
                    <a:pt x="3931" y="280"/>
                    <a:pt x="3440" y="0"/>
                    <a:pt x="3047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72" name="Rectangle 5"/>
            <p:cNvSpPr>
              <a:spLocks noChangeArrowheads="1"/>
            </p:cNvSpPr>
            <p:nvPr/>
          </p:nvSpPr>
          <p:spPr bwMode="auto">
            <a:xfrm>
              <a:off x="294" y="3022"/>
              <a:ext cx="5172" cy="5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2573" name="Rectangle 6"/>
            <p:cNvSpPr>
              <a:spLocks noChangeArrowheads="1"/>
            </p:cNvSpPr>
            <p:nvPr/>
          </p:nvSpPr>
          <p:spPr bwMode="auto">
            <a:xfrm>
              <a:off x="306" y="2976"/>
              <a:ext cx="5148" cy="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2467" name="Oval 7"/>
          <p:cNvSpPr>
            <a:spLocks noChangeArrowheads="1"/>
          </p:cNvSpPr>
          <p:nvPr/>
        </p:nvSpPr>
        <p:spPr bwMode="auto">
          <a:xfrm>
            <a:off x="4500563" y="765175"/>
            <a:ext cx="144462" cy="144463"/>
          </a:xfrm>
          <a:prstGeom prst="ellipse">
            <a:avLst/>
          </a:prstGeom>
          <a:solidFill>
            <a:srgbClr val="FFCC66"/>
          </a:solidFill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CC66"/>
              </a:solidFill>
              <a:latin typeface="Arial" panose="020B0604020202020204" pitchFamily="34" charset="0"/>
            </a:endParaRPr>
          </a:p>
        </p:txBody>
      </p:sp>
      <p:sp>
        <p:nvSpPr>
          <p:cNvPr id="62468" name="Oval 8"/>
          <p:cNvSpPr>
            <a:spLocks noChangeArrowheads="1"/>
          </p:cNvSpPr>
          <p:nvPr/>
        </p:nvSpPr>
        <p:spPr bwMode="auto">
          <a:xfrm>
            <a:off x="3348038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469" name="Oval 9"/>
          <p:cNvSpPr>
            <a:spLocks noChangeArrowheads="1"/>
          </p:cNvSpPr>
          <p:nvPr/>
        </p:nvSpPr>
        <p:spPr bwMode="auto">
          <a:xfrm>
            <a:off x="6513513" y="329088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70" name="Oval 10"/>
          <p:cNvSpPr>
            <a:spLocks noChangeArrowheads="1"/>
          </p:cNvSpPr>
          <p:nvPr/>
        </p:nvSpPr>
        <p:spPr bwMode="auto">
          <a:xfrm>
            <a:off x="7377113" y="350837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89835" name="Text Box 11"/>
          <p:cNvSpPr txBox="1">
            <a:spLocks noChangeArrowheads="1"/>
          </p:cNvSpPr>
          <p:nvPr/>
        </p:nvSpPr>
        <p:spPr bwMode="auto">
          <a:xfrm>
            <a:off x="466725" y="5043488"/>
            <a:ext cx="8210550" cy="617537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alt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2472" name="Oval 12"/>
          <p:cNvSpPr>
            <a:spLocks noChangeArrowheads="1"/>
          </p:cNvSpPr>
          <p:nvPr/>
        </p:nvSpPr>
        <p:spPr bwMode="auto">
          <a:xfrm>
            <a:off x="6842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73" name="Oval 13"/>
          <p:cNvSpPr>
            <a:spLocks noChangeArrowheads="1"/>
          </p:cNvSpPr>
          <p:nvPr/>
        </p:nvSpPr>
        <p:spPr bwMode="auto">
          <a:xfrm>
            <a:off x="10429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74" name="Oval 14"/>
          <p:cNvSpPr>
            <a:spLocks noChangeArrowheads="1"/>
          </p:cNvSpPr>
          <p:nvPr/>
        </p:nvSpPr>
        <p:spPr bwMode="auto">
          <a:xfrm>
            <a:off x="14017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75" name="Oval 15"/>
          <p:cNvSpPr>
            <a:spLocks noChangeArrowheads="1"/>
          </p:cNvSpPr>
          <p:nvPr/>
        </p:nvSpPr>
        <p:spPr bwMode="auto">
          <a:xfrm>
            <a:off x="60658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76" name="Oval 16"/>
          <p:cNvSpPr>
            <a:spLocks noChangeArrowheads="1"/>
          </p:cNvSpPr>
          <p:nvPr/>
        </p:nvSpPr>
        <p:spPr bwMode="auto">
          <a:xfrm>
            <a:off x="64246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77" name="Oval 17"/>
          <p:cNvSpPr>
            <a:spLocks noChangeArrowheads="1"/>
          </p:cNvSpPr>
          <p:nvPr/>
        </p:nvSpPr>
        <p:spPr bwMode="auto">
          <a:xfrm>
            <a:off x="67833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78" name="Oval 18"/>
          <p:cNvSpPr>
            <a:spLocks noChangeArrowheads="1"/>
          </p:cNvSpPr>
          <p:nvPr/>
        </p:nvSpPr>
        <p:spPr bwMode="auto">
          <a:xfrm>
            <a:off x="71421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79" name="Oval 19"/>
          <p:cNvSpPr>
            <a:spLocks noChangeArrowheads="1"/>
          </p:cNvSpPr>
          <p:nvPr/>
        </p:nvSpPr>
        <p:spPr bwMode="auto">
          <a:xfrm>
            <a:off x="75009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80" name="Oval 20"/>
          <p:cNvSpPr>
            <a:spLocks noChangeArrowheads="1"/>
          </p:cNvSpPr>
          <p:nvPr/>
        </p:nvSpPr>
        <p:spPr bwMode="auto">
          <a:xfrm>
            <a:off x="78597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81" name="Oval 21"/>
          <p:cNvSpPr>
            <a:spLocks noChangeArrowheads="1"/>
          </p:cNvSpPr>
          <p:nvPr/>
        </p:nvSpPr>
        <p:spPr bwMode="auto">
          <a:xfrm>
            <a:off x="82184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82" name="Oval 22"/>
          <p:cNvSpPr>
            <a:spLocks noChangeArrowheads="1"/>
          </p:cNvSpPr>
          <p:nvPr/>
        </p:nvSpPr>
        <p:spPr bwMode="auto">
          <a:xfrm>
            <a:off x="68040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83" name="Oval 23"/>
          <p:cNvSpPr>
            <a:spLocks noChangeArrowheads="1"/>
          </p:cNvSpPr>
          <p:nvPr/>
        </p:nvSpPr>
        <p:spPr bwMode="auto">
          <a:xfrm>
            <a:off x="7380288" y="46529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84" name="Oval 24"/>
          <p:cNvSpPr>
            <a:spLocks noChangeArrowheads="1"/>
          </p:cNvSpPr>
          <p:nvPr/>
        </p:nvSpPr>
        <p:spPr bwMode="auto">
          <a:xfrm>
            <a:off x="7956550" y="44370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85" name="Oval 25"/>
          <p:cNvSpPr>
            <a:spLocks noChangeArrowheads="1"/>
          </p:cNvSpPr>
          <p:nvPr/>
        </p:nvSpPr>
        <p:spPr bwMode="auto">
          <a:xfrm>
            <a:off x="7308850" y="41497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86" name="Oval 26"/>
          <p:cNvSpPr>
            <a:spLocks noChangeArrowheads="1"/>
          </p:cNvSpPr>
          <p:nvPr/>
        </p:nvSpPr>
        <p:spPr bwMode="auto">
          <a:xfrm>
            <a:off x="6588125" y="38623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87" name="Oval 27"/>
          <p:cNvSpPr>
            <a:spLocks noChangeArrowheads="1"/>
          </p:cNvSpPr>
          <p:nvPr/>
        </p:nvSpPr>
        <p:spPr bwMode="auto">
          <a:xfrm>
            <a:off x="5364163" y="14128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488" name="Oval 28"/>
          <p:cNvSpPr>
            <a:spLocks noChangeArrowheads="1"/>
          </p:cNvSpPr>
          <p:nvPr/>
        </p:nvSpPr>
        <p:spPr bwMode="auto">
          <a:xfrm>
            <a:off x="4643438" y="11969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489" name="Oval 29"/>
          <p:cNvSpPr>
            <a:spLocks noChangeArrowheads="1"/>
          </p:cNvSpPr>
          <p:nvPr/>
        </p:nvSpPr>
        <p:spPr bwMode="auto">
          <a:xfrm>
            <a:off x="3922713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490" name="Oval 30"/>
          <p:cNvSpPr>
            <a:spLocks noChangeArrowheads="1"/>
          </p:cNvSpPr>
          <p:nvPr/>
        </p:nvSpPr>
        <p:spPr bwMode="auto">
          <a:xfrm>
            <a:off x="7019925" y="29972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91" name="Oval 31"/>
          <p:cNvSpPr>
            <a:spLocks noChangeArrowheads="1"/>
          </p:cNvSpPr>
          <p:nvPr/>
        </p:nvSpPr>
        <p:spPr bwMode="auto">
          <a:xfrm>
            <a:off x="6732588" y="22764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492" name="Oval 32"/>
          <p:cNvSpPr>
            <a:spLocks noChangeArrowheads="1"/>
          </p:cNvSpPr>
          <p:nvPr/>
        </p:nvSpPr>
        <p:spPr bwMode="auto">
          <a:xfrm>
            <a:off x="6948488" y="36449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93" name="Oval 33"/>
          <p:cNvSpPr>
            <a:spLocks noChangeArrowheads="1"/>
          </p:cNvSpPr>
          <p:nvPr/>
        </p:nvSpPr>
        <p:spPr bwMode="auto">
          <a:xfrm>
            <a:off x="7740650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94" name="Oval 34"/>
          <p:cNvSpPr>
            <a:spLocks noChangeArrowheads="1"/>
          </p:cNvSpPr>
          <p:nvPr/>
        </p:nvSpPr>
        <p:spPr bwMode="auto">
          <a:xfrm>
            <a:off x="1116013" y="4645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95" name="Oval 35"/>
          <p:cNvSpPr>
            <a:spLocks noChangeArrowheads="1"/>
          </p:cNvSpPr>
          <p:nvPr/>
        </p:nvSpPr>
        <p:spPr bwMode="auto">
          <a:xfrm>
            <a:off x="1042988" y="39322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96" name="Oval 36"/>
          <p:cNvSpPr>
            <a:spLocks noChangeArrowheads="1"/>
          </p:cNvSpPr>
          <p:nvPr/>
        </p:nvSpPr>
        <p:spPr bwMode="auto">
          <a:xfrm>
            <a:off x="17605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62497" name="Group 37"/>
          <p:cNvGrpSpPr>
            <a:grpSpLocks/>
          </p:cNvGrpSpPr>
          <p:nvPr/>
        </p:nvGrpSpPr>
        <p:grpSpPr bwMode="auto">
          <a:xfrm>
            <a:off x="2051050" y="2382838"/>
            <a:ext cx="3529013" cy="3259137"/>
            <a:chOff x="1292" y="1501"/>
            <a:chExt cx="2223" cy="2053"/>
          </a:xfrm>
        </p:grpSpPr>
        <p:sp>
          <p:nvSpPr>
            <p:cNvPr id="62567" name="Freeform 38"/>
            <p:cNvSpPr>
              <a:spLocks/>
            </p:cNvSpPr>
            <p:nvPr/>
          </p:nvSpPr>
          <p:spPr bwMode="auto">
            <a:xfrm>
              <a:off x="1292" y="1501"/>
              <a:ext cx="2223" cy="1678"/>
            </a:xfrm>
            <a:custGeom>
              <a:avLst/>
              <a:gdLst>
                <a:gd name="T0" fmla="*/ 1044 w 2223"/>
                <a:gd name="T1" fmla="*/ 0 h 1678"/>
                <a:gd name="T2" fmla="*/ 635 w 2223"/>
                <a:gd name="T3" fmla="*/ 317 h 1678"/>
                <a:gd name="T4" fmla="*/ 363 w 2223"/>
                <a:gd name="T5" fmla="*/ 680 h 1678"/>
                <a:gd name="T6" fmla="*/ 0 w 2223"/>
                <a:gd name="T7" fmla="*/ 1134 h 1678"/>
                <a:gd name="T8" fmla="*/ 0 w 2223"/>
                <a:gd name="T9" fmla="*/ 1678 h 1678"/>
                <a:gd name="T10" fmla="*/ 2223 w 2223"/>
                <a:gd name="T11" fmla="*/ 1678 h 1678"/>
                <a:gd name="T12" fmla="*/ 2178 w 2223"/>
                <a:gd name="T13" fmla="*/ 1134 h 1678"/>
                <a:gd name="T14" fmla="*/ 1724 w 2223"/>
                <a:gd name="T15" fmla="*/ 680 h 1678"/>
                <a:gd name="T16" fmla="*/ 1452 w 2223"/>
                <a:gd name="T17" fmla="*/ 317 h 1678"/>
                <a:gd name="T18" fmla="*/ 1044 w 2223"/>
                <a:gd name="T19" fmla="*/ 0 h 167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223" h="1678">
                  <a:moveTo>
                    <a:pt x="1044" y="0"/>
                  </a:moveTo>
                  <a:lnTo>
                    <a:pt x="635" y="317"/>
                  </a:lnTo>
                  <a:lnTo>
                    <a:pt x="363" y="680"/>
                  </a:lnTo>
                  <a:lnTo>
                    <a:pt x="0" y="1134"/>
                  </a:lnTo>
                  <a:lnTo>
                    <a:pt x="0" y="1678"/>
                  </a:lnTo>
                  <a:lnTo>
                    <a:pt x="2223" y="1678"/>
                  </a:lnTo>
                  <a:lnTo>
                    <a:pt x="2178" y="1134"/>
                  </a:lnTo>
                  <a:lnTo>
                    <a:pt x="1724" y="680"/>
                  </a:lnTo>
                  <a:lnTo>
                    <a:pt x="1452" y="317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68" name="Rectangle 39"/>
            <p:cNvSpPr>
              <a:spLocks noChangeArrowheads="1"/>
            </p:cNvSpPr>
            <p:nvPr/>
          </p:nvSpPr>
          <p:spPr bwMode="auto">
            <a:xfrm>
              <a:off x="1292" y="3191"/>
              <a:ext cx="409" cy="363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2569" name="Rectangle 40"/>
            <p:cNvSpPr>
              <a:spLocks noChangeArrowheads="1"/>
            </p:cNvSpPr>
            <p:nvPr/>
          </p:nvSpPr>
          <p:spPr bwMode="auto">
            <a:xfrm>
              <a:off x="2879" y="3191"/>
              <a:ext cx="636" cy="363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2498" name="Oval 41"/>
          <p:cNvSpPr>
            <a:spLocks noChangeArrowheads="1"/>
          </p:cNvSpPr>
          <p:nvPr/>
        </p:nvSpPr>
        <p:spPr bwMode="auto">
          <a:xfrm>
            <a:off x="57070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499" name="Oval 42"/>
          <p:cNvSpPr>
            <a:spLocks noChangeArrowheads="1"/>
          </p:cNvSpPr>
          <p:nvPr/>
        </p:nvSpPr>
        <p:spPr bwMode="auto">
          <a:xfrm>
            <a:off x="53657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00" name="Oval 43"/>
          <p:cNvSpPr>
            <a:spLocks noChangeArrowheads="1"/>
          </p:cNvSpPr>
          <p:nvPr/>
        </p:nvSpPr>
        <p:spPr bwMode="auto">
          <a:xfrm>
            <a:off x="50069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01" name="Oval 44"/>
          <p:cNvSpPr>
            <a:spLocks noChangeArrowheads="1"/>
          </p:cNvSpPr>
          <p:nvPr/>
        </p:nvSpPr>
        <p:spPr bwMode="auto">
          <a:xfrm>
            <a:off x="4572000" y="17002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02" name="Oval 45"/>
          <p:cNvSpPr>
            <a:spLocks noChangeArrowheads="1"/>
          </p:cNvSpPr>
          <p:nvPr/>
        </p:nvSpPr>
        <p:spPr bwMode="auto">
          <a:xfrm>
            <a:off x="4067175" y="19891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03" name="Oval 46"/>
          <p:cNvSpPr>
            <a:spLocks noChangeArrowheads="1"/>
          </p:cNvSpPr>
          <p:nvPr/>
        </p:nvSpPr>
        <p:spPr bwMode="auto">
          <a:xfrm>
            <a:off x="4932363" y="22050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04" name="Oval 47"/>
          <p:cNvSpPr>
            <a:spLocks noChangeArrowheads="1"/>
          </p:cNvSpPr>
          <p:nvPr/>
        </p:nvSpPr>
        <p:spPr bwMode="auto">
          <a:xfrm>
            <a:off x="4716463" y="32131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05" name="Oval 48"/>
          <p:cNvSpPr>
            <a:spLocks noChangeArrowheads="1"/>
          </p:cNvSpPr>
          <p:nvPr/>
        </p:nvSpPr>
        <p:spPr bwMode="auto">
          <a:xfrm>
            <a:off x="55800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06" name="Oval 49"/>
          <p:cNvSpPr>
            <a:spLocks noChangeArrowheads="1"/>
          </p:cNvSpPr>
          <p:nvPr/>
        </p:nvSpPr>
        <p:spPr bwMode="auto">
          <a:xfrm>
            <a:off x="4356100" y="26368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07" name="Oval 50"/>
          <p:cNvSpPr>
            <a:spLocks noChangeArrowheads="1"/>
          </p:cNvSpPr>
          <p:nvPr/>
        </p:nvSpPr>
        <p:spPr bwMode="auto">
          <a:xfrm>
            <a:off x="4140200" y="31416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08" name="Oval 51"/>
          <p:cNvSpPr>
            <a:spLocks noChangeArrowheads="1"/>
          </p:cNvSpPr>
          <p:nvPr/>
        </p:nvSpPr>
        <p:spPr bwMode="auto">
          <a:xfrm>
            <a:off x="1474788" y="3133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09" name="Oval 52"/>
          <p:cNvSpPr>
            <a:spLocks noChangeArrowheads="1"/>
          </p:cNvSpPr>
          <p:nvPr/>
        </p:nvSpPr>
        <p:spPr bwMode="auto">
          <a:xfrm>
            <a:off x="2124075" y="43576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10" name="Oval 53"/>
          <p:cNvSpPr>
            <a:spLocks noChangeArrowheads="1"/>
          </p:cNvSpPr>
          <p:nvPr/>
        </p:nvSpPr>
        <p:spPr bwMode="auto">
          <a:xfrm>
            <a:off x="4784725" y="46529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11" name="Oval 54"/>
          <p:cNvSpPr>
            <a:spLocks noChangeArrowheads="1"/>
          </p:cNvSpPr>
          <p:nvPr/>
        </p:nvSpPr>
        <p:spPr bwMode="auto">
          <a:xfrm>
            <a:off x="1547813" y="42862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12" name="Oval 55"/>
          <p:cNvSpPr>
            <a:spLocks noChangeArrowheads="1"/>
          </p:cNvSpPr>
          <p:nvPr/>
        </p:nvSpPr>
        <p:spPr bwMode="auto">
          <a:xfrm>
            <a:off x="5508625" y="28527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13" name="Oval 56"/>
          <p:cNvSpPr>
            <a:spLocks noChangeArrowheads="1"/>
          </p:cNvSpPr>
          <p:nvPr/>
        </p:nvSpPr>
        <p:spPr bwMode="auto">
          <a:xfrm>
            <a:off x="5291138" y="3502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14" name="Oval 57"/>
          <p:cNvSpPr>
            <a:spLocks noChangeArrowheads="1"/>
          </p:cNvSpPr>
          <p:nvPr/>
        </p:nvSpPr>
        <p:spPr bwMode="auto">
          <a:xfrm>
            <a:off x="6372225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15" name="Oval 58"/>
          <p:cNvSpPr>
            <a:spLocks noChangeArrowheads="1"/>
          </p:cNvSpPr>
          <p:nvPr/>
        </p:nvSpPr>
        <p:spPr bwMode="auto">
          <a:xfrm>
            <a:off x="5868988" y="34290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16" name="Oval 59"/>
          <p:cNvSpPr>
            <a:spLocks noChangeArrowheads="1"/>
          </p:cNvSpPr>
          <p:nvPr/>
        </p:nvSpPr>
        <p:spPr bwMode="auto">
          <a:xfrm>
            <a:off x="5651500" y="40052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17" name="Oval 60"/>
          <p:cNvSpPr>
            <a:spLocks noChangeArrowheads="1"/>
          </p:cNvSpPr>
          <p:nvPr/>
        </p:nvSpPr>
        <p:spPr bwMode="auto">
          <a:xfrm>
            <a:off x="5940425" y="45815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18" name="Oval 61"/>
          <p:cNvSpPr>
            <a:spLocks noChangeArrowheads="1"/>
          </p:cNvSpPr>
          <p:nvPr/>
        </p:nvSpPr>
        <p:spPr bwMode="auto">
          <a:xfrm>
            <a:off x="6372225" y="422275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19" name="Oval 62"/>
          <p:cNvSpPr>
            <a:spLocks noChangeArrowheads="1"/>
          </p:cNvSpPr>
          <p:nvPr/>
        </p:nvSpPr>
        <p:spPr bwMode="auto">
          <a:xfrm>
            <a:off x="5219700" y="44307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20" name="Oval 63"/>
          <p:cNvSpPr>
            <a:spLocks noChangeArrowheads="1"/>
          </p:cNvSpPr>
          <p:nvPr/>
        </p:nvSpPr>
        <p:spPr bwMode="auto">
          <a:xfrm>
            <a:off x="2341563" y="47958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21" name="Oval 64"/>
          <p:cNvSpPr>
            <a:spLocks noChangeArrowheads="1"/>
          </p:cNvSpPr>
          <p:nvPr/>
        </p:nvSpPr>
        <p:spPr bwMode="auto">
          <a:xfrm>
            <a:off x="6156325" y="2349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22" name="Oval 65"/>
          <p:cNvSpPr>
            <a:spLocks noChangeArrowheads="1"/>
          </p:cNvSpPr>
          <p:nvPr/>
        </p:nvSpPr>
        <p:spPr bwMode="auto">
          <a:xfrm>
            <a:off x="5940425" y="17732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23" name="Oval 66"/>
          <p:cNvSpPr>
            <a:spLocks noChangeArrowheads="1"/>
          </p:cNvSpPr>
          <p:nvPr/>
        </p:nvSpPr>
        <p:spPr bwMode="auto">
          <a:xfrm>
            <a:off x="5003800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24" name="Oval 67"/>
          <p:cNvSpPr>
            <a:spLocks noChangeArrowheads="1"/>
          </p:cNvSpPr>
          <p:nvPr/>
        </p:nvSpPr>
        <p:spPr bwMode="auto">
          <a:xfrm>
            <a:off x="21193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62525" name="Group 68"/>
          <p:cNvGrpSpPr>
            <a:grpSpLocks/>
          </p:cNvGrpSpPr>
          <p:nvPr/>
        </p:nvGrpSpPr>
        <p:grpSpPr bwMode="auto">
          <a:xfrm>
            <a:off x="2700338" y="3016250"/>
            <a:ext cx="1871662" cy="2625725"/>
            <a:chOff x="1701" y="1900"/>
            <a:chExt cx="1179" cy="1654"/>
          </a:xfrm>
        </p:grpSpPr>
        <p:sp>
          <p:nvSpPr>
            <p:cNvPr id="62565" name="Rectangle 69"/>
            <p:cNvSpPr>
              <a:spLocks noChangeArrowheads="1"/>
            </p:cNvSpPr>
            <p:nvPr/>
          </p:nvSpPr>
          <p:spPr bwMode="auto">
            <a:xfrm>
              <a:off x="1701" y="3191"/>
              <a:ext cx="1179" cy="363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2566" name="Freeform 70"/>
            <p:cNvSpPr>
              <a:spLocks/>
            </p:cNvSpPr>
            <p:nvPr/>
          </p:nvSpPr>
          <p:spPr bwMode="auto">
            <a:xfrm>
              <a:off x="1701" y="1900"/>
              <a:ext cx="1179" cy="1270"/>
            </a:xfrm>
            <a:custGeom>
              <a:avLst/>
              <a:gdLst>
                <a:gd name="T0" fmla="*/ 499 w 1179"/>
                <a:gd name="T1" fmla="*/ 0 h 1270"/>
                <a:gd name="T2" fmla="*/ 136 w 1179"/>
                <a:gd name="T3" fmla="*/ 227 h 1270"/>
                <a:gd name="T4" fmla="*/ 0 w 1179"/>
                <a:gd name="T5" fmla="*/ 771 h 1270"/>
                <a:gd name="T6" fmla="*/ 0 w 1179"/>
                <a:gd name="T7" fmla="*/ 1270 h 1270"/>
                <a:gd name="T8" fmla="*/ 1179 w 1179"/>
                <a:gd name="T9" fmla="*/ 1270 h 1270"/>
                <a:gd name="T10" fmla="*/ 1179 w 1179"/>
                <a:gd name="T11" fmla="*/ 635 h 1270"/>
                <a:gd name="T12" fmla="*/ 499 w 1179"/>
                <a:gd name="T13" fmla="*/ 0 h 1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79" h="1270">
                  <a:moveTo>
                    <a:pt x="499" y="0"/>
                  </a:moveTo>
                  <a:lnTo>
                    <a:pt x="136" y="227"/>
                  </a:lnTo>
                  <a:lnTo>
                    <a:pt x="0" y="771"/>
                  </a:lnTo>
                  <a:lnTo>
                    <a:pt x="0" y="1270"/>
                  </a:lnTo>
                  <a:lnTo>
                    <a:pt x="1179" y="1270"/>
                  </a:lnTo>
                  <a:lnTo>
                    <a:pt x="1179" y="635"/>
                  </a:lnTo>
                  <a:lnTo>
                    <a:pt x="499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526" name="Oval 71"/>
          <p:cNvSpPr>
            <a:spLocks noChangeArrowheads="1"/>
          </p:cNvSpPr>
          <p:nvPr/>
        </p:nvSpPr>
        <p:spPr bwMode="auto">
          <a:xfrm>
            <a:off x="464820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27" name="Oval 72"/>
          <p:cNvSpPr>
            <a:spLocks noChangeArrowheads="1"/>
          </p:cNvSpPr>
          <p:nvPr/>
        </p:nvSpPr>
        <p:spPr bwMode="auto">
          <a:xfrm>
            <a:off x="31956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28" name="Oval 73"/>
          <p:cNvSpPr>
            <a:spLocks noChangeArrowheads="1"/>
          </p:cNvSpPr>
          <p:nvPr/>
        </p:nvSpPr>
        <p:spPr bwMode="auto">
          <a:xfrm>
            <a:off x="35718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29" name="Oval 74"/>
          <p:cNvSpPr>
            <a:spLocks noChangeArrowheads="1"/>
          </p:cNvSpPr>
          <p:nvPr/>
        </p:nvSpPr>
        <p:spPr bwMode="auto">
          <a:xfrm>
            <a:off x="39306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30" name="Oval 75"/>
          <p:cNvSpPr>
            <a:spLocks noChangeArrowheads="1"/>
          </p:cNvSpPr>
          <p:nvPr/>
        </p:nvSpPr>
        <p:spPr bwMode="auto">
          <a:xfrm>
            <a:off x="428942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31" name="Oval 76"/>
          <p:cNvSpPr>
            <a:spLocks noChangeArrowheads="1"/>
          </p:cNvSpPr>
          <p:nvPr/>
        </p:nvSpPr>
        <p:spPr bwMode="auto">
          <a:xfrm>
            <a:off x="3921125" y="44354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32" name="Oval 77"/>
          <p:cNvSpPr>
            <a:spLocks noChangeArrowheads="1"/>
          </p:cNvSpPr>
          <p:nvPr/>
        </p:nvSpPr>
        <p:spPr bwMode="auto">
          <a:xfrm>
            <a:off x="42116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33" name="Oval 78"/>
          <p:cNvSpPr>
            <a:spLocks noChangeArrowheads="1"/>
          </p:cNvSpPr>
          <p:nvPr/>
        </p:nvSpPr>
        <p:spPr bwMode="auto">
          <a:xfrm>
            <a:off x="4427538" y="35734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34" name="Oval 79"/>
          <p:cNvSpPr>
            <a:spLocks noChangeArrowheads="1"/>
          </p:cNvSpPr>
          <p:nvPr/>
        </p:nvSpPr>
        <p:spPr bwMode="auto">
          <a:xfrm>
            <a:off x="33496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35" name="Oval 80"/>
          <p:cNvSpPr>
            <a:spLocks noChangeArrowheads="1"/>
          </p:cNvSpPr>
          <p:nvPr/>
        </p:nvSpPr>
        <p:spPr bwMode="auto">
          <a:xfrm>
            <a:off x="2773363" y="44370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36" name="Oval 81"/>
          <p:cNvSpPr>
            <a:spLocks noChangeArrowheads="1"/>
          </p:cNvSpPr>
          <p:nvPr/>
        </p:nvSpPr>
        <p:spPr bwMode="auto">
          <a:xfrm>
            <a:off x="4716463" y="4149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37" name="Oval 82"/>
          <p:cNvSpPr>
            <a:spLocks noChangeArrowheads="1"/>
          </p:cNvSpPr>
          <p:nvPr/>
        </p:nvSpPr>
        <p:spPr bwMode="auto">
          <a:xfrm>
            <a:off x="428466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38" name="Oval 83"/>
          <p:cNvSpPr>
            <a:spLocks noChangeArrowheads="1"/>
          </p:cNvSpPr>
          <p:nvPr/>
        </p:nvSpPr>
        <p:spPr bwMode="auto">
          <a:xfrm>
            <a:off x="3708400" y="47244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39" name="Oval 84"/>
          <p:cNvSpPr>
            <a:spLocks noChangeArrowheads="1"/>
          </p:cNvSpPr>
          <p:nvPr/>
        </p:nvSpPr>
        <p:spPr bwMode="auto">
          <a:xfrm>
            <a:off x="305911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40" name="Oval 85"/>
          <p:cNvSpPr>
            <a:spLocks noChangeArrowheads="1"/>
          </p:cNvSpPr>
          <p:nvPr/>
        </p:nvSpPr>
        <p:spPr bwMode="auto">
          <a:xfrm>
            <a:off x="24780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41" name="Oval 86"/>
          <p:cNvSpPr>
            <a:spLocks noChangeArrowheads="1"/>
          </p:cNvSpPr>
          <p:nvPr/>
        </p:nvSpPr>
        <p:spPr bwMode="auto">
          <a:xfrm>
            <a:off x="28368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42" name="Oval 87"/>
          <p:cNvSpPr>
            <a:spLocks noChangeArrowheads="1"/>
          </p:cNvSpPr>
          <p:nvPr/>
        </p:nvSpPr>
        <p:spPr bwMode="auto">
          <a:xfrm>
            <a:off x="2195513" y="22034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43" name="Oval 88"/>
          <p:cNvSpPr>
            <a:spLocks noChangeArrowheads="1"/>
          </p:cNvSpPr>
          <p:nvPr/>
        </p:nvSpPr>
        <p:spPr bwMode="auto">
          <a:xfrm>
            <a:off x="3059113" y="24209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44" name="Oval 89"/>
          <p:cNvSpPr>
            <a:spLocks noChangeArrowheads="1"/>
          </p:cNvSpPr>
          <p:nvPr/>
        </p:nvSpPr>
        <p:spPr bwMode="auto">
          <a:xfrm>
            <a:off x="3636963" y="23479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45" name="Oval 90"/>
          <p:cNvSpPr>
            <a:spLocks noChangeArrowheads="1"/>
          </p:cNvSpPr>
          <p:nvPr/>
        </p:nvSpPr>
        <p:spPr bwMode="auto">
          <a:xfrm>
            <a:off x="3419475" y="29241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46" name="Oval 91"/>
          <p:cNvSpPr>
            <a:spLocks noChangeArrowheads="1"/>
          </p:cNvSpPr>
          <p:nvPr/>
        </p:nvSpPr>
        <p:spPr bwMode="auto">
          <a:xfrm>
            <a:off x="2339975" y="33496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47" name="Oval 92"/>
          <p:cNvSpPr>
            <a:spLocks noChangeArrowheads="1"/>
          </p:cNvSpPr>
          <p:nvPr/>
        </p:nvSpPr>
        <p:spPr bwMode="auto">
          <a:xfrm>
            <a:off x="1979613" y="28448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48" name="Oval 93"/>
          <p:cNvSpPr>
            <a:spLocks noChangeArrowheads="1"/>
          </p:cNvSpPr>
          <p:nvPr/>
        </p:nvSpPr>
        <p:spPr bwMode="auto">
          <a:xfrm>
            <a:off x="1763713" y="378142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49" name="Oval 94"/>
          <p:cNvSpPr>
            <a:spLocks noChangeArrowheads="1"/>
          </p:cNvSpPr>
          <p:nvPr/>
        </p:nvSpPr>
        <p:spPr bwMode="auto">
          <a:xfrm>
            <a:off x="2700338" y="28527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50" name="Oval 95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51" name="Oval 96"/>
          <p:cNvSpPr>
            <a:spLocks noChangeArrowheads="1"/>
          </p:cNvSpPr>
          <p:nvPr/>
        </p:nvSpPr>
        <p:spPr bwMode="auto">
          <a:xfrm>
            <a:off x="3275013" y="19161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52" name="Oval 97"/>
          <p:cNvSpPr>
            <a:spLocks noChangeArrowheads="1"/>
          </p:cNvSpPr>
          <p:nvPr/>
        </p:nvSpPr>
        <p:spPr bwMode="auto">
          <a:xfrm>
            <a:off x="3635375" y="234791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2553" name="Oval 98"/>
          <p:cNvSpPr>
            <a:spLocks noChangeArrowheads="1"/>
          </p:cNvSpPr>
          <p:nvPr/>
        </p:nvSpPr>
        <p:spPr bwMode="auto">
          <a:xfrm>
            <a:off x="3708400" y="35004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54" name="Oval 99"/>
          <p:cNvSpPr>
            <a:spLocks noChangeArrowheads="1"/>
          </p:cNvSpPr>
          <p:nvPr/>
        </p:nvSpPr>
        <p:spPr bwMode="auto">
          <a:xfrm>
            <a:off x="3563938" y="40052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55" name="Oval 100"/>
          <p:cNvSpPr>
            <a:spLocks noChangeArrowheads="1"/>
          </p:cNvSpPr>
          <p:nvPr/>
        </p:nvSpPr>
        <p:spPr bwMode="auto">
          <a:xfrm>
            <a:off x="2989263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2556" name="Oval 101"/>
          <p:cNvSpPr>
            <a:spLocks noChangeArrowheads="1"/>
          </p:cNvSpPr>
          <p:nvPr/>
        </p:nvSpPr>
        <p:spPr bwMode="auto">
          <a:xfrm>
            <a:off x="2555875" y="37163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89928" name="Text Box 104"/>
          <p:cNvSpPr txBox="1">
            <a:spLocks noChangeArrowheads="1"/>
          </p:cNvSpPr>
          <p:nvPr/>
        </p:nvSpPr>
        <p:spPr bwMode="auto">
          <a:xfrm>
            <a:off x="3348038" y="1844675"/>
            <a:ext cx="73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FFFF00"/>
                </a:solidFill>
                <a:latin typeface="Arial" charset="0"/>
              </a:rPr>
              <a:t>ISF</a:t>
            </a:r>
          </a:p>
        </p:txBody>
      </p:sp>
      <p:sp>
        <p:nvSpPr>
          <p:cNvPr id="589929" name="Line 105"/>
          <p:cNvSpPr>
            <a:spLocks noChangeShapeType="1"/>
          </p:cNvSpPr>
          <p:nvPr/>
        </p:nvSpPr>
        <p:spPr bwMode="auto">
          <a:xfrm flipH="1">
            <a:off x="3649662" y="2420938"/>
            <a:ext cx="58737" cy="29479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9930" name="Text Box 106"/>
          <p:cNvSpPr txBox="1">
            <a:spLocks noChangeArrowheads="1"/>
          </p:cNvSpPr>
          <p:nvPr/>
        </p:nvSpPr>
        <p:spPr bwMode="auto">
          <a:xfrm>
            <a:off x="2700338" y="5734050"/>
            <a:ext cx="1174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800" dirty="0">
                <a:latin typeface="Arial" charset="0"/>
              </a:rPr>
              <a:t>done !</a:t>
            </a:r>
          </a:p>
        </p:txBody>
      </p:sp>
      <p:sp>
        <p:nvSpPr>
          <p:cNvPr id="589931" name="Text Box 107"/>
          <p:cNvSpPr txBox="1">
            <a:spLocks noChangeArrowheads="1"/>
          </p:cNvSpPr>
          <p:nvPr/>
        </p:nvSpPr>
        <p:spPr bwMode="auto">
          <a:xfrm>
            <a:off x="3708400" y="2492375"/>
            <a:ext cx="204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>
                <a:solidFill>
                  <a:srgbClr val="FFFF00"/>
                </a:solidFill>
                <a:latin typeface="Arial" charset="0"/>
              </a:rPr>
              <a:t>ISF minimizer</a:t>
            </a:r>
          </a:p>
        </p:txBody>
      </p:sp>
      <p:sp>
        <p:nvSpPr>
          <p:cNvPr id="62561" name="Oval 108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D15E9D-EDAC-458F-808A-AD51D26F3DC2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E7E0B3-667A-482B-87C1-B8F576F5760B}" type="slidenum">
              <a:rPr lang="en-US" altLang="en-US" smtClean="0"/>
              <a:t>41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6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589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930" grpId="0"/>
      <p:bldP spid="58993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14" name="Group 2"/>
          <p:cNvGrpSpPr>
            <a:grpSpLocks/>
          </p:cNvGrpSpPr>
          <p:nvPr/>
        </p:nvGrpSpPr>
        <p:grpSpPr bwMode="auto">
          <a:xfrm>
            <a:off x="-265113" y="836613"/>
            <a:ext cx="9674226" cy="4932362"/>
            <a:chOff x="-167" y="527"/>
            <a:chExt cx="6094" cy="3107"/>
          </a:xfrm>
        </p:grpSpPr>
        <p:sp>
          <p:nvSpPr>
            <p:cNvPr id="64618" name="Freeform 3"/>
            <p:cNvSpPr>
              <a:spLocks/>
            </p:cNvSpPr>
            <p:nvPr/>
          </p:nvSpPr>
          <p:spPr bwMode="auto">
            <a:xfrm>
              <a:off x="521" y="527"/>
              <a:ext cx="2359" cy="2812"/>
            </a:xfrm>
            <a:custGeom>
              <a:avLst/>
              <a:gdLst>
                <a:gd name="T0" fmla="*/ 2359 w 2359"/>
                <a:gd name="T1" fmla="*/ 0 h 2812"/>
                <a:gd name="T2" fmla="*/ 1180 w 2359"/>
                <a:gd name="T3" fmla="*/ 454 h 2812"/>
                <a:gd name="T4" fmla="*/ 590 w 2359"/>
                <a:gd name="T5" fmla="*/ 1043 h 2812"/>
                <a:gd name="T6" fmla="*/ 0 w 2359"/>
                <a:gd name="T7" fmla="*/ 2812 h 2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9" h="2812">
                  <a:moveTo>
                    <a:pt x="2359" y="0"/>
                  </a:moveTo>
                  <a:lnTo>
                    <a:pt x="1180" y="454"/>
                  </a:lnTo>
                  <a:lnTo>
                    <a:pt x="590" y="1043"/>
                  </a:lnTo>
                  <a:lnTo>
                    <a:pt x="0" y="281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619" name="Freeform 4"/>
            <p:cNvSpPr>
              <a:spLocks/>
            </p:cNvSpPr>
            <p:nvPr/>
          </p:nvSpPr>
          <p:spPr bwMode="auto">
            <a:xfrm>
              <a:off x="-167" y="527"/>
              <a:ext cx="6094" cy="3107"/>
            </a:xfrm>
            <a:custGeom>
              <a:avLst/>
              <a:gdLst>
                <a:gd name="T0" fmla="*/ 3047 w 6094"/>
                <a:gd name="T1" fmla="*/ 0 h 3107"/>
                <a:gd name="T2" fmla="*/ 1868 w 6094"/>
                <a:gd name="T3" fmla="*/ 454 h 3107"/>
                <a:gd name="T4" fmla="*/ 1278 w 6094"/>
                <a:gd name="T5" fmla="*/ 1043 h 3107"/>
                <a:gd name="T6" fmla="*/ 688 w 6094"/>
                <a:gd name="T7" fmla="*/ 2812 h 3107"/>
                <a:gd name="T8" fmla="*/ 5406 w 6094"/>
                <a:gd name="T9" fmla="*/ 2812 h 3107"/>
                <a:gd name="T10" fmla="*/ 4816 w 6094"/>
                <a:gd name="T11" fmla="*/ 1043 h 3107"/>
                <a:gd name="T12" fmla="*/ 4226 w 6094"/>
                <a:gd name="T13" fmla="*/ 454 h 3107"/>
                <a:gd name="T14" fmla="*/ 3047 w 6094"/>
                <a:gd name="T15" fmla="*/ 0 h 3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94" h="3107">
                  <a:moveTo>
                    <a:pt x="3047" y="0"/>
                  </a:moveTo>
                  <a:cubicBezTo>
                    <a:pt x="2654" y="0"/>
                    <a:pt x="2163" y="280"/>
                    <a:pt x="1868" y="454"/>
                  </a:cubicBezTo>
                  <a:cubicBezTo>
                    <a:pt x="1573" y="628"/>
                    <a:pt x="1475" y="650"/>
                    <a:pt x="1278" y="1043"/>
                  </a:cubicBezTo>
                  <a:cubicBezTo>
                    <a:pt x="1081" y="1436"/>
                    <a:pt x="0" y="2517"/>
                    <a:pt x="688" y="2812"/>
                  </a:cubicBezTo>
                  <a:cubicBezTo>
                    <a:pt x="1376" y="3107"/>
                    <a:pt x="4718" y="3107"/>
                    <a:pt x="5406" y="2812"/>
                  </a:cubicBezTo>
                  <a:cubicBezTo>
                    <a:pt x="6094" y="2517"/>
                    <a:pt x="5013" y="1436"/>
                    <a:pt x="4816" y="1043"/>
                  </a:cubicBezTo>
                  <a:cubicBezTo>
                    <a:pt x="4619" y="650"/>
                    <a:pt x="4521" y="628"/>
                    <a:pt x="4226" y="454"/>
                  </a:cubicBezTo>
                  <a:cubicBezTo>
                    <a:pt x="3931" y="280"/>
                    <a:pt x="3440" y="0"/>
                    <a:pt x="3047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620" name="Rectangle 5"/>
            <p:cNvSpPr>
              <a:spLocks noChangeArrowheads="1"/>
            </p:cNvSpPr>
            <p:nvPr/>
          </p:nvSpPr>
          <p:spPr bwMode="auto">
            <a:xfrm>
              <a:off x="294" y="3022"/>
              <a:ext cx="5172" cy="5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4621" name="Rectangle 6"/>
            <p:cNvSpPr>
              <a:spLocks noChangeArrowheads="1"/>
            </p:cNvSpPr>
            <p:nvPr/>
          </p:nvSpPr>
          <p:spPr bwMode="auto">
            <a:xfrm>
              <a:off x="306" y="2976"/>
              <a:ext cx="5148" cy="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4515" name="Oval 7"/>
          <p:cNvSpPr>
            <a:spLocks noChangeArrowheads="1"/>
          </p:cNvSpPr>
          <p:nvPr/>
        </p:nvSpPr>
        <p:spPr bwMode="auto">
          <a:xfrm>
            <a:off x="4500563" y="765175"/>
            <a:ext cx="144462" cy="144463"/>
          </a:xfrm>
          <a:prstGeom prst="ellipse">
            <a:avLst/>
          </a:prstGeom>
          <a:solidFill>
            <a:srgbClr val="FFCC66"/>
          </a:solidFill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CC66"/>
              </a:solidFill>
              <a:latin typeface="Arial" panose="020B0604020202020204" pitchFamily="34" charset="0"/>
            </a:endParaRPr>
          </a:p>
        </p:txBody>
      </p:sp>
      <p:sp>
        <p:nvSpPr>
          <p:cNvPr id="64516" name="Oval 8"/>
          <p:cNvSpPr>
            <a:spLocks noChangeArrowheads="1"/>
          </p:cNvSpPr>
          <p:nvPr/>
        </p:nvSpPr>
        <p:spPr bwMode="auto">
          <a:xfrm>
            <a:off x="3348038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17" name="Oval 9"/>
          <p:cNvSpPr>
            <a:spLocks noChangeArrowheads="1"/>
          </p:cNvSpPr>
          <p:nvPr/>
        </p:nvSpPr>
        <p:spPr bwMode="auto">
          <a:xfrm>
            <a:off x="6513513" y="329088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18" name="Oval 10"/>
          <p:cNvSpPr>
            <a:spLocks noChangeArrowheads="1"/>
          </p:cNvSpPr>
          <p:nvPr/>
        </p:nvSpPr>
        <p:spPr bwMode="auto">
          <a:xfrm>
            <a:off x="7377113" y="350837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91883" name="Text Box 11"/>
          <p:cNvSpPr txBox="1">
            <a:spLocks noChangeArrowheads="1"/>
          </p:cNvSpPr>
          <p:nvPr/>
        </p:nvSpPr>
        <p:spPr bwMode="auto">
          <a:xfrm>
            <a:off x="466725" y="5043488"/>
            <a:ext cx="8210550" cy="617537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alt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4520" name="Oval 12"/>
          <p:cNvSpPr>
            <a:spLocks noChangeArrowheads="1"/>
          </p:cNvSpPr>
          <p:nvPr/>
        </p:nvSpPr>
        <p:spPr bwMode="auto">
          <a:xfrm>
            <a:off x="6842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21" name="Oval 13"/>
          <p:cNvSpPr>
            <a:spLocks noChangeArrowheads="1"/>
          </p:cNvSpPr>
          <p:nvPr/>
        </p:nvSpPr>
        <p:spPr bwMode="auto">
          <a:xfrm>
            <a:off x="10429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22" name="Oval 14"/>
          <p:cNvSpPr>
            <a:spLocks noChangeArrowheads="1"/>
          </p:cNvSpPr>
          <p:nvPr/>
        </p:nvSpPr>
        <p:spPr bwMode="auto">
          <a:xfrm>
            <a:off x="14017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23" name="Oval 15"/>
          <p:cNvSpPr>
            <a:spLocks noChangeArrowheads="1"/>
          </p:cNvSpPr>
          <p:nvPr/>
        </p:nvSpPr>
        <p:spPr bwMode="auto">
          <a:xfrm>
            <a:off x="60658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24" name="Oval 16"/>
          <p:cNvSpPr>
            <a:spLocks noChangeArrowheads="1"/>
          </p:cNvSpPr>
          <p:nvPr/>
        </p:nvSpPr>
        <p:spPr bwMode="auto">
          <a:xfrm>
            <a:off x="64246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25" name="Oval 17"/>
          <p:cNvSpPr>
            <a:spLocks noChangeArrowheads="1"/>
          </p:cNvSpPr>
          <p:nvPr/>
        </p:nvSpPr>
        <p:spPr bwMode="auto">
          <a:xfrm>
            <a:off x="67833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26" name="Oval 18"/>
          <p:cNvSpPr>
            <a:spLocks noChangeArrowheads="1"/>
          </p:cNvSpPr>
          <p:nvPr/>
        </p:nvSpPr>
        <p:spPr bwMode="auto">
          <a:xfrm>
            <a:off x="71421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27" name="Oval 19"/>
          <p:cNvSpPr>
            <a:spLocks noChangeArrowheads="1"/>
          </p:cNvSpPr>
          <p:nvPr/>
        </p:nvSpPr>
        <p:spPr bwMode="auto">
          <a:xfrm>
            <a:off x="75009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28" name="Oval 20"/>
          <p:cNvSpPr>
            <a:spLocks noChangeArrowheads="1"/>
          </p:cNvSpPr>
          <p:nvPr/>
        </p:nvSpPr>
        <p:spPr bwMode="auto">
          <a:xfrm>
            <a:off x="78597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29" name="Oval 21"/>
          <p:cNvSpPr>
            <a:spLocks noChangeArrowheads="1"/>
          </p:cNvSpPr>
          <p:nvPr/>
        </p:nvSpPr>
        <p:spPr bwMode="auto">
          <a:xfrm>
            <a:off x="82184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30" name="Oval 22"/>
          <p:cNvSpPr>
            <a:spLocks noChangeArrowheads="1"/>
          </p:cNvSpPr>
          <p:nvPr/>
        </p:nvSpPr>
        <p:spPr bwMode="auto">
          <a:xfrm>
            <a:off x="68040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31" name="Oval 23"/>
          <p:cNvSpPr>
            <a:spLocks noChangeArrowheads="1"/>
          </p:cNvSpPr>
          <p:nvPr/>
        </p:nvSpPr>
        <p:spPr bwMode="auto">
          <a:xfrm>
            <a:off x="7380288" y="46529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32" name="Oval 24"/>
          <p:cNvSpPr>
            <a:spLocks noChangeArrowheads="1"/>
          </p:cNvSpPr>
          <p:nvPr/>
        </p:nvSpPr>
        <p:spPr bwMode="auto">
          <a:xfrm>
            <a:off x="7956550" y="44370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33" name="Oval 25"/>
          <p:cNvSpPr>
            <a:spLocks noChangeArrowheads="1"/>
          </p:cNvSpPr>
          <p:nvPr/>
        </p:nvSpPr>
        <p:spPr bwMode="auto">
          <a:xfrm>
            <a:off x="7308850" y="41497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34" name="Oval 26"/>
          <p:cNvSpPr>
            <a:spLocks noChangeArrowheads="1"/>
          </p:cNvSpPr>
          <p:nvPr/>
        </p:nvSpPr>
        <p:spPr bwMode="auto">
          <a:xfrm>
            <a:off x="6588125" y="38623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35" name="Oval 27"/>
          <p:cNvSpPr>
            <a:spLocks noChangeArrowheads="1"/>
          </p:cNvSpPr>
          <p:nvPr/>
        </p:nvSpPr>
        <p:spPr bwMode="auto">
          <a:xfrm>
            <a:off x="5364163" y="14128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36" name="Oval 28"/>
          <p:cNvSpPr>
            <a:spLocks noChangeArrowheads="1"/>
          </p:cNvSpPr>
          <p:nvPr/>
        </p:nvSpPr>
        <p:spPr bwMode="auto">
          <a:xfrm>
            <a:off x="4643438" y="11969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37" name="Oval 29"/>
          <p:cNvSpPr>
            <a:spLocks noChangeArrowheads="1"/>
          </p:cNvSpPr>
          <p:nvPr/>
        </p:nvSpPr>
        <p:spPr bwMode="auto">
          <a:xfrm>
            <a:off x="3922713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38" name="Oval 30"/>
          <p:cNvSpPr>
            <a:spLocks noChangeArrowheads="1"/>
          </p:cNvSpPr>
          <p:nvPr/>
        </p:nvSpPr>
        <p:spPr bwMode="auto">
          <a:xfrm>
            <a:off x="7019925" y="29972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39" name="Oval 31"/>
          <p:cNvSpPr>
            <a:spLocks noChangeArrowheads="1"/>
          </p:cNvSpPr>
          <p:nvPr/>
        </p:nvSpPr>
        <p:spPr bwMode="auto">
          <a:xfrm>
            <a:off x="6732588" y="22764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40" name="Oval 32"/>
          <p:cNvSpPr>
            <a:spLocks noChangeArrowheads="1"/>
          </p:cNvSpPr>
          <p:nvPr/>
        </p:nvSpPr>
        <p:spPr bwMode="auto">
          <a:xfrm>
            <a:off x="6948488" y="36449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41" name="Oval 33"/>
          <p:cNvSpPr>
            <a:spLocks noChangeArrowheads="1"/>
          </p:cNvSpPr>
          <p:nvPr/>
        </p:nvSpPr>
        <p:spPr bwMode="auto">
          <a:xfrm>
            <a:off x="7740650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42" name="Oval 34"/>
          <p:cNvSpPr>
            <a:spLocks noChangeArrowheads="1"/>
          </p:cNvSpPr>
          <p:nvPr/>
        </p:nvSpPr>
        <p:spPr bwMode="auto">
          <a:xfrm>
            <a:off x="1116013" y="4645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43" name="Oval 35"/>
          <p:cNvSpPr>
            <a:spLocks noChangeArrowheads="1"/>
          </p:cNvSpPr>
          <p:nvPr/>
        </p:nvSpPr>
        <p:spPr bwMode="auto">
          <a:xfrm>
            <a:off x="1042988" y="39322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44" name="Oval 36"/>
          <p:cNvSpPr>
            <a:spLocks noChangeArrowheads="1"/>
          </p:cNvSpPr>
          <p:nvPr/>
        </p:nvSpPr>
        <p:spPr bwMode="auto">
          <a:xfrm>
            <a:off x="17605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64545" name="Group 37"/>
          <p:cNvGrpSpPr>
            <a:grpSpLocks/>
          </p:cNvGrpSpPr>
          <p:nvPr/>
        </p:nvGrpSpPr>
        <p:grpSpPr bwMode="auto">
          <a:xfrm>
            <a:off x="2051050" y="2382838"/>
            <a:ext cx="3529013" cy="3259137"/>
            <a:chOff x="1292" y="1501"/>
            <a:chExt cx="2223" cy="2053"/>
          </a:xfrm>
        </p:grpSpPr>
        <p:sp>
          <p:nvSpPr>
            <p:cNvPr id="64615" name="Freeform 38"/>
            <p:cNvSpPr>
              <a:spLocks/>
            </p:cNvSpPr>
            <p:nvPr/>
          </p:nvSpPr>
          <p:spPr bwMode="auto">
            <a:xfrm>
              <a:off x="1292" y="1501"/>
              <a:ext cx="2223" cy="1678"/>
            </a:xfrm>
            <a:custGeom>
              <a:avLst/>
              <a:gdLst>
                <a:gd name="T0" fmla="*/ 1044 w 2223"/>
                <a:gd name="T1" fmla="*/ 0 h 1678"/>
                <a:gd name="T2" fmla="*/ 635 w 2223"/>
                <a:gd name="T3" fmla="*/ 317 h 1678"/>
                <a:gd name="T4" fmla="*/ 363 w 2223"/>
                <a:gd name="T5" fmla="*/ 680 h 1678"/>
                <a:gd name="T6" fmla="*/ 0 w 2223"/>
                <a:gd name="T7" fmla="*/ 1134 h 1678"/>
                <a:gd name="T8" fmla="*/ 0 w 2223"/>
                <a:gd name="T9" fmla="*/ 1678 h 1678"/>
                <a:gd name="T10" fmla="*/ 2223 w 2223"/>
                <a:gd name="T11" fmla="*/ 1678 h 1678"/>
                <a:gd name="T12" fmla="*/ 2178 w 2223"/>
                <a:gd name="T13" fmla="*/ 1134 h 1678"/>
                <a:gd name="T14" fmla="*/ 1724 w 2223"/>
                <a:gd name="T15" fmla="*/ 680 h 1678"/>
                <a:gd name="T16" fmla="*/ 1452 w 2223"/>
                <a:gd name="T17" fmla="*/ 317 h 1678"/>
                <a:gd name="T18" fmla="*/ 1044 w 2223"/>
                <a:gd name="T19" fmla="*/ 0 h 167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223" h="1678">
                  <a:moveTo>
                    <a:pt x="1044" y="0"/>
                  </a:moveTo>
                  <a:lnTo>
                    <a:pt x="635" y="317"/>
                  </a:lnTo>
                  <a:lnTo>
                    <a:pt x="363" y="680"/>
                  </a:lnTo>
                  <a:lnTo>
                    <a:pt x="0" y="1134"/>
                  </a:lnTo>
                  <a:lnTo>
                    <a:pt x="0" y="1678"/>
                  </a:lnTo>
                  <a:lnTo>
                    <a:pt x="2223" y="1678"/>
                  </a:lnTo>
                  <a:lnTo>
                    <a:pt x="2178" y="1134"/>
                  </a:lnTo>
                  <a:lnTo>
                    <a:pt x="1724" y="680"/>
                  </a:lnTo>
                  <a:lnTo>
                    <a:pt x="1452" y="317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616" name="Rectangle 39"/>
            <p:cNvSpPr>
              <a:spLocks noChangeArrowheads="1"/>
            </p:cNvSpPr>
            <p:nvPr/>
          </p:nvSpPr>
          <p:spPr bwMode="auto">
            <a:xfrm>
              <a:off x="1292" y="3191"/>
              <a:ext cx="409" cy="363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4617" name="Rectangle 40"/>
            <p:cNvSpPr>
              <a:spLocks noChangeArrowheads="1"/>
            </p:cNvSpPr>
            <p:nvPr/>
          </p:nvSpPr>
          <p:spPr bwMode="auto">
            <a:xfrm>
              <a:off x="2879" y="3191"/>
              <a:ext cx="636" cy="363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4546" name="Oval 41"/>
          <p:cNvSpPr>
            <a:spLocks noChangeArrowheads="1"/>
          </p:cNvSpPr>
          <p:nvPr/>
        </p:nvSpPr>
        <p:spPr bwMode="auto">
          <a:xfrm>
            <a:off x="57070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47" name="Oval 42"/>
          <p:cNvSpPr>
            <a:spLocks noChangeArrowheads="1"/>
          </p:cNvSpPr>
          <p:nvPr/>
        </p:nvSpPr>
        <p:spPr bwMode="auto">
          <a:xfrm>
            <a:off x="53657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48" name="Oval 43"/>
          <p:cNvSpPr>
            <a:spLocks noChangeArrowheads="1"/>
          </p:cNvSpPr>
          <p:nvPr/>
        </p:nvSpPr>
        <p:spPr bwMode="auto">
          <a:xfrm>
            <a:off x="50069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49" name="Oval 44"/>
          <p:cNvSpPr>
            <a:spLocks noChangeArrowheads="1"/>
          </p:cNvSpPr>
          <p:nvPr/>
        </p:nvSpPr>
        <p:spPr bwMode="auto">
          <a:xfrm>
            <a:off x="4572000" y="17002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50" name="Oval 45"/>
          <p:cNvSpPr>
            <a:spLocks noChangeArrowheads="1"/>
          </p:cNvSpPr>
          <p:nvPr/>
        </p:nvSpPr>
        <p:spPr bwMode="auto">
          <a:xfrm>
            <a:off x="4067175" y="19891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51" name="Oval 46"/>
          <p:cNvSpPr>
            <a:spLocks noChangeArrowheads="1"/>
          </p:cNvSpPr>
          <p:nvPr/>
        </p:nvSpPr>
        <p:spPr bwMode="auto">
          <a:xfrm>
            <a:off x="4932363" y="22050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52" name="Oval 47"/>
          <p:cNvSpPr>
            <a:spLocks noChangeArrowheads="1"/>
          </p:cNvSpPr>
          <p:nvPr/>
        </p:nvSpPr>
        <p:spPr bwMode="auto">
          <a:xfrm>
            <a:off x="4716463" y="32131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53" name="Oval 48"/>
          <p:cNvSpPr>
            <a:spLocks noChangeArrowheads="1"/>
          </p:cNvSpPr>
          <p:nvPr/>
        </p:nvSpPr>
        <p:spPr bwMode="auto">
          <a:xfrm>
            <a:off x="55800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54" name="Oval 49"/>
          <p:cNvSpPr>
            <a:spLocks noChangeArrowheads="1"/>
          </p:cNvSpPr>
          <p:nvPr/>
        </p:nvSpPr>
        <p:spPr bwMode="auto">
          <a:xfrm>
            <a:off x="4356100" y="26368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55" name="Oval 50"/>
          <p:cNvSpPr>
            <a:spLocks noChangeArrowheads="1"/>
          </p:cNvSpPr>
          <p:nvPr/>
        </p:nvSpPr>
        <p:spPr bwMode="auto">
          <a:xfrm>
            <a:off x="4140200" y="31416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56" name="Oval 51"/>
          <p:cNvSpPr>
            <a:spLocks noChangeArrowheads="1"/>
          </p:cNvSpPr>
          <p:nvPr/>
        </p:nvSpPr>
        <p:spPr bwMode="auto">
          <a:xfrm>
            <a:off x="1474788" y="3133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57" name="Oval 52"/>
          <p:cNvSpPr>
            <a:spLocks noChangeArrowheads="1"/>
          </p:cNvSpPr>
          <p:nvPr/>
        </p:nvSpPr>
        <p:spPr bwMode="auto">
          <a:xfrm>
            <a:off x="2124075" y="43576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58" name="Oval 53"/>
          <p:cNvSpPr>
            <a:spLocks noChangeArrowheads="1"/>
          </p:cNvSpPr>
          <p:nvPr/>
        </p:nvSpPr>
        <p:spPr bwMode="auto">
          <a:xfrm>
            <a:off x="4784725" y="46529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59" name="Oval 54"/>
          <p:cNvSpPr>
            <a:spLocks noChangeArrowheads="1"/>
          </p:cNvSpPr>
          <p:nvPr/>
        </p:nvSpPr>
        <p:spPr bwMode="auto">
          <a:xfrm>
            <a:off x="1547813" y="42862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60" name="Oval 55"/>
          <p:cNvSpPr>
            <a:spLocks noChangeArrowheads="1"/>
          </p:cNvSpPr>
          <p:nvPr/>
        </p:nvSpPr>
        <p:spPr bwMode="auto">
          <a:xfrm>
            <a:off x="5508625" y="28527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61" name="Oval 56"/>
          <p:cNvSpPr>
            <a:spLocks noChangeArrowheads="1"/>
          </p:cNvSpPr>
          <p:nvPr/>
        </p:nvSpPr>
        <p:spPr bwMode="auto">
          <a:xfrm>
            <a:off x="5291138" y="3502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62" name="Oval 57"/>
          <p:cNvSpPr>
            <a:spLocks noChangeArrowheads="1"/>
          </p:cNvSpPr>
          <p:nvPr/>
        </p:nvSpPr>
        <p:spPr bwMode="auto">
          <a:xfrm>
            <a:off x="6372225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63" name="Oval 58"/>
          <p:cNvSpPr>
            <a:spLocks noChangeArrowheads="1"/>
          </p:cNvSpPr>
          <p:nvPr/>
        </p:nvSpPr>
        <p:spPr bwMode="auto">
          <a:xfrm>
            <a:off x="5868988" y="34290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64" name="Oval 59"/>
          <p:cNvSpPr>
            <a:spLocks noChangeArrowheads="1"/>
          </p:cNvSpPr>
          <p:nvPr/>
        </p:nvSpPr>
        <p:spPr bwMode="auto">
          <a:xfrm>
            <a:off x="5651500" y="40052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65" name="Oval 60"/>
          <p:cNvSpPr>
            <a:spLocks noChangeArrowheads="1"/>
          </p:cNvSpPr>
          <p:nvPr/>
        </p:nvSpPr>
        <p:spPr bwMode="auto">
          <a:xfrm>
            <a:off x="5940425" y="45815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66" name="Oval 61"/>
          <p:cNvSpPr>
            <a:spLocks noChangeArrowheads="1"/>
          </p:cNvSpPr>
          <p:nvPr/>
        </p:nvSpPr>
        <p:spPr bwMode="auto">
          <a:xfrm>
            <a:off x="6372225" y="422275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67" name="Oval 62"/>
          <p:cNvSpPr>
            <a:spLocks noChangeArrowheads="1"/>
          </p:cNvSpPr>
          <p:nvPr/>
        </p:nvSpPr>
        <p:spPr bwMode="auto">
          <a:xfrm>
            <a:off x="5219700" y="44307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68" name="Oval 63"/>
          <p:cNvSpPr>
            <a:spLocks noChangeArrowheads="1"/>
          </p:cNvSpPr>
          <p:nvPr/>
        </p:nvSpPr>
        <p:spPr bwMode="auto">
          <a:xfrm>
            <a:off x="2341563" y="47958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69" name="Oval 64"/>
          <p:cNvSpPr>
            <a:spLocks noChangeArrowheads="1"/>
          </p:cNvSpPr>
          <p:nvPr/>
        </p:nvSpPr>
        <p:spPr bwMode="auto">
          <a:xfrm>
            <a:off x="6156325" y="2349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70" name="Oval 65"/>
          <p:cNvSpPr>
            <a:spLocks noChangeArrowheads="1"/>
          </p:cNvSpPr>
          <p:nvPr/>
        </p:nvSpPr>
        <p:spPr bwMode="auto">
          <a:xfrm>
            <a:off x="5940425" y="17732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71" name="Oval 66"/>
          <p:cNvSpPr>
            <a:spLocks noChangeArrowheads="1"/>
          </p:cNvSpPr>
          <p:nvPr/>
        </p:nvSpPr>
        <p:spPr bwMode="auto">
          <a:xfrm>
            <a:off x="5003800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72" name="Oval 67"/>
          <p:cNvSpPr>
            <a:spLocks noChangeArrowheads="1"/>
          </p:cNvSpPr>
          <p:nvPr/>
        </p:nvSpPr>
        <p:spPr bwMode="auto">
          <a:xfrm>
            <a:off x="21193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64573" name="Group 68"/>
          <p:cNvGrpSpPr>
            <a:grpSpLocks/>
          </p:cNvGrpSpPr>
          <p:nvPr/>
        </p:nvGrpSpPr>
        <p:grpSpPr bwMode="auto">
          <a:xfrm>
            <a:off x="2700338" y="3016250"/>
            <a:ext cx="1871662" cy="2625725"/>
            <a:chOff x="1701" y="1900"/>
            <a:chExt cx="1179" cy="1654"/>
          </a:xfrm>
        </p:grpSpPr>
        <p:sp>
          <p:nvSpPr>
            <p:cNvPr id="64613" name="Rectangle 69"/>
            <p:cNvSpPr>
              <a:spLocks noChangeArrowheads="1"/>
            </p:cNvSpPr>
            <p:nvPr/>
          </p:nvSpPr>
          <p:spPr bwMode="auto">
            <a:xfrm>
              <a:off x="1701" y="3191"/>
              <a:ext cx="1179" cy="363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4614" name="Freeform 70"/>
            <p:cNvSpPr>
              <a:spLocks/>
            </p:cNvSpPr>
            <p:nvPr/>
          </p:nvSpPr>
          <p:spPr bwMode="auto">
            <a:xfrm>
              <a:off x="1701" y="1900"/>
              <a:ext cx="1179" cy="1270"/>
            </a:xfrm>
            <a:custGeom>
              <a:avLst/>
              <a:gdLst>
                <a:gd name="T0" fmla="*/ 499 w 1179"/>
                <a:gd name="T1" fmla="*/ 0 h 1270"/>
                <a:gd name="T2" fmla="*/ 136 w 1179"/>
                <a:gd name="T3" fmla="*/ 227 h 1270"/>
                <a:gd name="T4" fmla="*/ 0 w 1179"/>
                <a:gd name="T5" fmla="*/ 771 h 1270"/>
                <a:gd name="T6" fmla="*/ 0 w 1179"/>
                <a:gd name="T7" fmla="*/ 1270 h 1270"/>
                <a:gd name="T8" fmla="*/ 1179 w 1179"/>
                <a:gd name="T9" fmla="*/ 1270 h 1270"/>
                <a:gd name="T10" fmla="*/ 1179 w 1179"/>
                <a:gd name="T11" fmla="*/ 635 h 1270"/>
                <a:gd name="T12" fmla="*/ 499 w 1179"/>
                <a:gd name="T13" fmla="*/ 0 h 1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79" h="1270">
                  <a:moveTo>
                    <a:pt x="499" y="0"/>
                  </a:moveTo>
                  <a:lnTo>
                    <a:pt x="136" y="227"/>
                  </a:lnTo>
                  <a:lnTo>
                    <a:pt x="0" y="771"/>
                  </a:lnTo>
                  <a:lnTo>
                    <a:pt x="0" y="1270"/>
                  </a:lnTo>
                  <a:lnTo>
                    <a:pt x="1179" y="1270"/>
                  </a:lnTo>
                  <a:lnTo>
                    <a:pt x="1179" y="635"/>
                  </a:lnTo>
                  <a:lnTo>
                    <a:pt x="499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574" name="Oval 71"/>
          <p:cNvSpPr>
            <a:spLocks noChangeArrowheads="1"/>
          </p:cNvSpPr>
          <p:nvPr/>
        </p:nvSpPr>
        <p:spPr bwMode="auto">
          <a:xfrm>
            <a:off x="464820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75" name="Oval 72"/>
          <p:cNvSpPr>
            <a:spLocks noChangeArrowheads="1"/>
          </p:cNvSpPr>
          <p:nvPr/>
        </p:nvSpPr>
        <p:spPr bwMode="auto">
          <a:xfrm>
            <a:off x="31956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76" name="Oval 73"/>
          <p:cNvSpPr>
            <a:spLocks noChangeArrowheads="1"/>
          </p:cNvSpPr>
          <p:nvPr/>
        </p:nvSpPr>
        <p:spPr bwMode="auto">
          <a:xfrm>
            <a:off x="35718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77" name="Oval 74"/>
          <p:cNvSpPr>
            <a:spLocks noChangeArrowheads="1"/>
          </p:cNvSpPr>
          <p:nvPr/>
        </p:nvSpPr>
        <p:spPr bwMode="auto">
          <a:xfrm>
            <a:off x="39306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78" name="Oval 75"/>
          <p:cNvSpPr>
            <a:spLocks noChangeArrowheads="1"/>
          </p:cNvSpPr>
          <p:nvPr/>
        </p:nvSpPr>
        <p:spPr bwMode="auto">
          <a:xfrm>
            <a:off x="428942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79" name="Oval 76"/>
          <p:cNvSpPr>
            <a:spLocks noChangeArrowheads="1"/>
          </p:cNvSpPr>
          <p:nvPr/>
        </p:nvSpPr>
        <p:spPr bwMode="auto">
          <a:xfrm>
            <a:off x="3921125" y="44354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80" name="Oval 77"/>
          <p:cNvSpPr>
            <a:spLocks noChangeArrowheads="1"/>
          </p:cNvSpPr>
          <p:nvPr/>
        </p:nvSpPr>
        <p:spPr bwMode="auto">
          <a:xfrm>
            <a:off x="42116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81" name="Oval 78"/>
          <p:cNvSpPr>
            <a:spLocks noChangeArrowheads="1"/>
          </p:cNvSpPr>
          <p:nvPr/>
        </p:nvSpPr>
        <p:spPr bwMode="auto">
          <a:xfrm>
            <a:off x="4427538" y="35734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82" name="Oval 79"/>
          <p:cNvSpPr>
            <a:spLocks noChangeArrowheads="1"/>
          </p:cNvSpPr>
          <p:nvPr/>
        </p:nvSpPr>
        <p:spPr bwMode="auto">
          <a:xfrm>
            <a:off x="33496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83" name="Oval 80"/>
          <p:cNvSpPr>
            <a:spLocks noChangeArrowheads="1"/>
          </p:cNvSpPr>
          <p:nvPr/>
        </p:nvSpPr>
        <p:spPr bwMode="auto">
          <a:xfrm>
            <a:off x="2773363" y="44370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84" name="Oval 81"/>
          <p:cNvSpPr>
            <a:spLocks noChangeArrowheads="1"/>
          </p:cNvSpPr>
          <p:nvPr/>
        </p:nvSpPr>
        <p:spPr bwMode="auto">
          <a:xfrm>
            <a:off x="4716463" y="4149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85" name="Oval 82"/>
          <p:cNvSpPr>
            <a:spLocks noChangeArrowheads="1"/>
          </p:cNvSpPr>
          <p:nvPr/>
        </p:nvSpPr>
        <p:spPr bwMode="auto">
          <a:xfrm>
            <a:off x="428466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86" name="Oval 83"/>
          <p:cNvSpPr>
            <a:spLocks noChangeArrowheads="1"/>
          </p:cNvSpPr>
          <p:nvPr/>
        </p:nvSpPr>
        <p:spPr bwMode="auto">
          <a:xfrm>
            <a:off x="3708400" y="47244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87" name="Oval 84"/>
          <p:cNvSpPr>
            <a:spLocks noChangeArrowheads="1"/>
          </p:cNvSpPr>
          <p:nvPr/>
        </p:nvSpPr>
        <p:spPr bwMode="auto">
          <a:xfrm>
            <a:off x="305911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88" name="Oval 85"/>
          <p:cNvSpPr>
            <a:spLocks noChangeArrowheads="1"/>
          </p:cNvSpPr>
          <p:nvPr/>
        </p:nvSpPr>
        <p:spPr bwMode="auto">
          <a:xfrm>
            <a:off x="24780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89" name="Oval 86"/>
          <p:cNvSpPr>
            <a:spLocks noChangeArrowheads="1"/>
          </p:cNvSpPr>
          <p:nvPr/>
        </p:nvSpPr>
        <p:spPr bwMode="auto">
          <a:xfrm>
            <a:off x="28368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90" name="Oval 87"/>
          <p:cNvSpPr>
            <a:spLocks noChangeArrowheads="1"/>
          </p:cNvSpPr>
          <p:nvPr/>
        </p:nvSpPr>
        <p:spPr bwMode="auto">
          <a:xfrm>
            <a:off x="2195513" y="22034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91" name="Oval 88"/>
          <p:cNvSpPr>
            <a:spLocks noChangeArrowheads="1"/>
          </p:cNvSpPr>
          <p:nvPr/>
        </p:nvSpPr>
        <p:spPr bwMode="auto">
          <a:xfrm>
            <a:off x="3059113" y="24209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92" name="Oval 89"/>
          <p:cNvSpPr>
            <a:spLocks noChangeArrowheads="1"/>
          </p:cNvSpPr>
          <p:nvPr/>
        </p:nvSpPr>
        <p:spPr bwMode="auto">
          <a:xfrm>
            <a:off x="3636963" y="23479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93" name="Oval 90"/>
          <p:cNvSpPr>
            <a:spLocks noChangeArrowheads="1"/>
          </p:cNvSpPr>
          <p:nvPr/>
        </p:nvSpPr>
        <p:spPr bwMode="auto">
          <a:xfrm>
            <a:off x="3419475" y="29241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94" name="Oval 91"/>
          <p:cNvSpPr>
            <a:spLocks noChangeArrowheads="1"/>
          </p:cNvSpPr>
          <p:nvPr/>
        </p:nvSpPr>
        <p:spPr bwMode="auto">
          <a:xfrm>
            <a:off x="2339975" y="33496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95" name="Oval 92"/>
          <p:cNvSpPr>
            <a:spLocks noChangeArrowheads="1"/>
          </p:cNvSpPr>
          <p:nvPr/>
        </p:nvSpPr>
        <p:spPr bwMode="auto">
          <a:xfrm>
            <a:off x="1979613" y="28448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96" name="Oval 93"/>
          <p:cNvSpPr>
            <a:spLocks noChangeArrowheads="1"/>
          </p:cNvSpPr>
          <p:nvPr/>
        </p:nvSpPr>
        <p:spPr bwMode="auto">
          <a:xfrm>
            <a:off x="1763713" y="378142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597" name="Oval 94"/>
          <p:cNvSpPr>
            <a:spLocks noChangeArrowheads="1"/>
          </p:cNvSpPr>
          <p:nvPr/>
        </p:nvSpPr>
        <p:spPr bwMode="auto">
          <a:xfrm>
            <a:off x="2700338" y="28527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98" name="Oval 95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599" name="Oval 96"/>
          <p:cNvSpPr>
            <a:spLocks noChangeArrowheads="1"/>
          </p:cNvSpPr>
          <p:nvPr/>
        </p:nvSpPr>
        <p:spPr bwMode="auto">
          <a:xfrm>
            <a:off x="3275013" y="19161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600" name="Oval 97"/>
          <p:cNvSpPr>
            <a:spLocks noChangeArrowheads="1"/>
          </p:cNvSpPr>
          <p:nvPr/>
        </p:nvSpPr>
        <p:spPr bwMode="auto">
          <a:xfrm>
            <a:off x="3635375" y="234791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64601" name="Oval 98"/>
          <p:cNvSpPr>
            <a:spLocks noChangeArrowheads="1"/>
          </p:cNvSpPr>
          <p:nvPr/>
        </p:nvSpPr>
        <p:spPr bwMode="auto">
          <a:xfrm>
            <a:off x="3708400" y="35004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602" name="Oval 99"/>
          <p:cNvSpPr>
            <a:spLocks noChangeArrowheads="1"/>
          </p:cNvSpPr>
          <p:nvPr/>
        </p:nvSpPr>
        <p:spPr bwMode="auto">
          <a:xfrm>
            <a:off x="3563938" y="40052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603" name="Oval 100"/>
          <p:cNvSpPr>
            <a:spLocks noChangeArrowheads="1"/>
          </p:cNvSpPr>
          <p:nvPr/>
        </p:nvSpPr>
        <p:spPr bwMode="auto">
          <a:xfrm>
            <a:off x="2989263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4604" name="Oval 101"/>
          <p:cNvSpPr>
            <a:spLocks noChangeArrowheads="1"/>
          </p:cNvSpPr>
          <p:nvPr/>
        </p:nvSpPr>
        <p:spPr bwMode="auto">
          <a:xfrm>
            <a:off x="2555875" y="37163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91974" name="Text Box 102"/>
          <p:cNvSpPr txBox="1">
            <a:spLocks noChangeArrowheads="1"/>
          </p:cNvSpPr>
          <p:nvPr/>
        </p:nvSpPr>
        <p:spPr bwMode="auto">
          <a:xfrm>
            <a:off x="3348038" y="1844675"/>
            <a:ext cx="73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ISF</a:t>
            </a:r>
          </a:p>
        </p:txBody>
      </p:sp>
      <p:sp>
        <p:nvSpPr>
          <p:cNvPr id="591975" name="Line 103"/>
          <p:cNvSpPr>
            <a:spLocks noChangeShapeType="1"/>
          </p:cNvSpPr>
          <p:nvPr/>
        </p:nvSpPr>
        <p:spPr bwMode="auto">
          <a:xfrm>
            <a:off x="3708400" y="2420938"/>
            <a:ext cx="1368425" cy="2952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976" name="Text Box 104"/>
          <p:cNvSpPr txBox="1">
            <a:spLocks noChangeArrowheads="1"/>
          </p:cNvSpPr>
          <p:nvPr/>
        </p:nvSpPr>
        <p:spPr bwMode="auto">
          <a:xfrm>
            <a:off x="4060825" y="5734050"/>
            <a:ext cx="2382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800" dirty="0">
                <a:latin typeface="Arial" charset="0"/>
              </a:rPr>
              <a:t>incompatible !</a:t>
            </a:r>
          </a:p>
        </p:txBody>
      </p:sp>
      <p:sp>
        <p:nvSpPr>
          <p:cNvPr id="591977" name="Text Box 105"/>
          <p:cNvSpPr txBox="1">
            <a:spLocks noChangeArrowheads="1"/>
          </p:cNvSpPr>
          <p:nvPr/>
        </p:nvSpPr>
        <p:spPr bwMode="auto">
          <a:xfrm>
            <a:off x="3963988" y="2611438"/>
            <a:ext cx="204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ISF minimizer</a:t>
            </a:r>
          </a:p>
        </p:txBody>
      </p:sp>
      <p:sp>
        <p:nvSpPr>
          <p:cNvPr id="64609" name="Oval 106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E3094-7FF8-44A1-B129-AAB078958946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2EDD72-46ED-4368-BD0E-1984D7D5566B}" type="slidenum">
              <a:rPr lang="en-US" altLang="en-US" smtClean="0"/>
              <a:t>42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095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59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976" grpId="0"/>
      <p:bldP spid="59197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5400" smtClean="0"/>
              <a:t>The recursive paradigm</a:t>
            </a:r>
            <a:endParaRPr lang="en-US" altLang="en-US" sz="5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867CB6-1B08-4BB8-85EE-970526EF9A74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AE9262-48C8-4C0C-A2B8-2B193AD270DE}" type="slidenum">
              <a:rPr lang="en-US" altLang="en-US" smtClean="0"/>
              <a:t>43</a:t>
            </a:fld>
            <a:endParaRPr lang="en-US" altLang="en-US" dirty="0"/>
          </a:p>
        </p:txBody>
      </p:sp>
      <p:grpSp>
        <p:nvGrpSpPr>
          <p:cNvPr id="66563" name="Group 5"/>
          <p:cNvGrpSpPr>
            <a:grpSpLocks/>
          </p:cNvGrpSpPr>
          <p:nvPr/>
        </p:nvGrpSpPr>
        <p:grpSpPr bwMode="auto">
          <a:xfrm>
            <a:off x="260350" y="2349500"/>
            <a:ext cx="1790700" cy="2209800"/>
            <a:chOff x="254" y="1362"/>
            <a:chExt cx="1128" cy="1392"/>
          </a:xfrm>
        </p:grpSpPr>
        <p:sp>
          <p:nvSpPr>
            <p:cNvPr id="515078" name="Text Box 6"/>
            <p:cNvSpPr txBox="1">
              <a:spLocks noChangeArrowheads="1"/>
            </p:cNvSpPr>
            <p:nvPr/>
          </p:nvSpPr>
          <p:spPr bwMode="auto">
            <a:xfrm>
              <a:off x="285" y="1716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515079" name="Text Box 7"/>
            <p:cNvSpPr txBox="1">
              <a:spLocks noChangeArrowheads="1"/>
            </p:cNvSpPr>
            <p:nvPr/>
          </p:nvSpPr>
          <p:spPr bwMode="auto">
            <a:xfrm>
              <a:off x="645" y="1715"/>
              <a:ext cx="737" cy="10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>
                  <a:latin typeface="Times New Roman" panose="02020603050405020304" pitchFamily="18" charset="0"/>
                </a:rPr>
                <a:t>|</a:t>
              </a:r>
              <a:r>
                <a:rPr lang="en-GB" altLang="en-US" sz="280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6589" name="Text Box 8"/>
            <p:cNvSpPr txBox="1">
              <a:spLocks noChangeArrowheads="1"/>
            </p:cNvSpPr>
            <p:nvPr/>
          </p:nvSpPr>
          <p:spPr bwMode="auto">
            <a:xfrm>
              <a:off x="254" y="1389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a b</a:t>
              </a:r>
              <a:endParaRPr lang="en-US" altLang="en-US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66590" name="Text Box 9"/>
            <p:cNvSpPr txBox="1">
              <a:spLocks noChangeArrowheads="1"/>
            </p:cNvSpPr>
            <p:nvPr/>
          </p:nvSpPr>
          <p:spPr bwMode="auto">
            <a:xfrm>
              <a:off x="789" y="1362"/>
              <a:ext cx="47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 </a:t>
              </a:r>
              <a:r>
                <a:rPr lang="en-GB" altLang="en-US" i="1" dirty="0">
                  <a:latin typeface="Times New Roman" panose="02020603050405020304" pitchFamily="18" charset="0"/>
                </a:rPr>
                <a:t>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15105" name="Group 33"/>
          <p:cNvGrpSpPr>
            <a:grpSpLocks/>
          </p:cNvGrpSpPr>
          <p:nvPr/>
        </p:nvGrpSpPr>
        <p:grpSpPr bwMode="auto">
          <a:xfrm>
            <a:off x="2051051" y="2349500"/>
            <a:ext cx="1992313" cy="2208213"/>
            <a:chOff x="1292" y="1480"/>
            <a:chExt cx="1255" cy="1391"/>
          </a:xfrm>
        </p:grpSpPr>
        <p:grpSp>
          <p:nvGrpSpPr>
            <p:cNvPr id="66582" name="Group 15"/>
            <p:cNvGrpSpPr>
              <a:grpSpLocks/>
            </p:cNvGrpSpPr>
            <p:nvPr/>
          </p:nvGrpSpPr>
          <p:grpSpPr bwMode="auto">
            <a:xfrm>
              <a:off x="2136" y="1480"/>
              <a:ext cx="411" cy="1391"/>
              <a:chOff x="2455" y="1480"/>
              <a:chExt cx="411" cy="1391"/>
            </a:xfrm>
          </p:grpSpPr>
          <p:sp>
            <p:nvSpPr>
              <p:cNvPr id="515084" name="Text Box 12"/>
              <p:cNvSpPr txBox="1">
                <a:spLocks noChangeArrowheads="1"/>
              </p:cNvSpPr>
              <p:nvPr/>
            </p:nvSpPr>
            <p:spPr bwMode="auto">
              <a:xfrm>
                <a:off x="2471" y="1833"/>
                <a:ext cx="352" cy="10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</a:t>
                </a:r>
                <a:endParaRPr lang="en-GB" altLang="en-US" sz="2800" b="1">
                  <a:latin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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66586" name="Text Box 14"/>
              <p:cNvSpPr txBox="1">
                <a:spLocks noChangeArrowheads="1"/>
              </p:cNvSpPr>
              <p:nvPr/>
            </p:nvSpPr>
            <p:spPr bwMode="auto">
              <a:xfrm>
                <a:off x="2455" y="1480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 smtClean="0">
                    <a:latin typeface="Times New Roman" panose="02020603050405020304" pitchFamily="18" charset="0"/>
                  </a:rPr>
                  <a:t>x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6583" name="AutoShape 16"/>
            <p:cNvSpPr>
              <a:spLocks noChangeArrowheads="1"/>
            </p:cNvSpPr>
            <p:nvPr/>
          </p:nvSpPr>
          <p:spPr bwMode="auto">
            <a:xfrm>
              <a:off x="1443" y="2251"/>
              <a:ext cx="591" cy="227"/>
            </a:xfrm>
            <a:prstGeom prst="rightArrow">
              <a:avLst>
                <a:gd name="adj1" fmla="val 50000"/>
                <a:gd name="adj2" fmla="val 65088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6584" name="Text Box 17"/>
            <p:cNvSpPr txBox="1">
              <a:spLocks noChangeArrowheads="1"/>
            </p:cNvSpPr>
            <p:nvPr/>
          </p:nvSpPr>
          <p:spPr bwMode="auto">
            <a:xfrm>
              <a:off x="1292" y="2478"/>
              <a:ext cx="74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projection</a:t>
              </a:r>
              <a:endPara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15102" name="Group 30"/>
          <p:cNvGrpSpPr>
            <a:grpSpLocks/>
          </p:cNvGrpSpPr>
          <p:nvPr/>
        </p:nvGrpSpPr>
        <p:grpSpPr bwMode="auto">
          <a:xfrm>
            <a:off x="7723188" y="2349500"/>
            <a:ext cx="1169987" cy="2208213"/>
            <a:chOff x="4683" y="1480"/>
            <a:chExt cx="737" cy="1391"/>
          </a:xfrm>
        </p:grpSpPr>
        <p:sp>
          <p:nvSpPr>
            <p:cNvPr id="515099" name="Text Box 27"/>
            <p:cNvSpPr txBox="1">
              <a:spLocks noChangeArrowheads="1"/>
            </p:cNvSpPr>
            <p:nvPr/>
          </p:nvSpPr>
          <p:spPr bwMode="auto">
            <a:xfrm>
              <a:off x="4683" y="1833"/>
              <a:ext cx="737" cy="10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 dirty="0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 dirty="0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|</a:t>
              </a:r>
              <a:r>
                <a:rPr lang="en-GB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6575" name="Text Box 29"/>
            <p:cNvSpPr txBox="1">
              <a:spLocks noChangeArrowheads="1"/>
            </p:cNvSpPr>
            <p:nvPr/>
          </p:nvSpPr>
          <p:spPr bwMode="auto">
            <a:xfrm>
              <a:off x="4859" y="1480"/>
              <a:ext cx="41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 smtClean="0">
                  <a:latin typeface="Times New Roman" panose="02020603050405020304" pitchFamily="18" charset="0"/>
                </a:rPr>
                <a:t>x </a:t>
              </a:r>
              <a:r>
                <a:rPr lang="en-GB" altLang="en-US" i="1" dirty="0">
                  <a:latin typeface="Times New Roman" panose="02020603050405020304" pitchFamily="18" charset="0"/>
                </a:rPr>
                <a:t>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15107" name="Group 35"/>
          <p:cNvGrpSpPr>
            <a:grpSpLocks/>
          </p:cNvGrpSpPr>
          <p:nvPr/>
        </p:nvGrpSpPr>
        <p:grpSpPr bwMode="auto">
          <a:xfrm>
            <a:off x="6240465" y="3573465"/>
            <a:ext cx="1428750" cy="730250"/>
            <a:chOff x="3931" y="2251"/>
            <a:chExt cx="900" cy="460"/>
          </a:xfrm>
        </p:grpSpPr>
        <p:sp>
          <p:nvSpPr>
            <p:cNvPr id="515103" name="Text Box 31"/>
            <p:cNvSpPr txBox="1">
              <a:spLocks noChangeArrowheads="1"/>
            </p:cNvSpPr>
            <p:nvPr/>
          </p:nvSpPr>
          <p:spPr bwMode="auto">
            <a:xfrm>
              <a:off x="3931" y="2478"/>
              <a:ext cx="90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GB" altLang="en-US" dirty="0">
                  <a:solidFill>
                    <a:srgbClr val="C00000"/>
                  </a:solidFill>
                  <a:latin typeface="Arial" charset="0"/>
                </a:rPr>
                <a:t>compatible?</a:t>
              </a:r>
              <a:endParaRPr lang="en-US" altLang="en-US" dirty="0">
                <a:solidFill>
                  <a:srgbClr val="C00000"/>
                </a:solidFill>
                <a:latin typeface="Arial" charset="0"/>
              </a:endParaRPr>
            </a:p>
          </p:txBody>
        </p:sp>
        <p:sp>
          <p:nvSpPr>
            <p:cNvPr id="66573" name="AutoShape 32"/>
            <p:cNvSpPr>
              <a:spLocks noChangeArrowheads="1"/>
            </p:cNvSpPr>
            <p:nvPr/>
          </p:nvSpPr>
          <p:spPr bwMode="auto">
            <a:xfrm>
              <a:off x="3969" y="2251"/>
              <a:ext cx="816" cy="227"/>
            </a:xfrm>
            <a:prstGeom prst="leftRightArrow">
              <a:avLst>
                <a:gd name="adj1" fmla="val 50000"/>
                <a:gd name="adj2" fmla="val 71894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p:sp>
        <p:nvSpPr>
          <p:cNvPr id="515108" name="Text Box 36"/>
          <p:cNvSpPr txBox="1">
            <a:spLocks noChangeArrowheads="1"/>
          </p:cNvSpPr>
          <p:nvPr/>
        </p:nvSpPr>
        <p:spPr bwMode="auto">
          <a:xfrm>
            <a:off x="2999833" y="4581525"/>
            <a:ext cx="141237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ISF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with more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flexibility</a:t>
            </a:r>
            <a:endParaRPr lang="en-US" altLang="en-US" sz="2400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038600" y="2349500"/>
            <a:ext cx="2406616" cy="3223498"/>
            <a:chOff x="4038600" y="2349500"/>
            <a:chExt cx="2406616" cy="3223498"/>
          </a:xfrm>
        </p:grpSpPr>
        <p:grpSp>
          <p:nvGrpSpPr>
            <p:cNvPr id="66576" name="Group 18"/>
            <p:cNvGrpSpPr>
              <a:grpSpLocks/>
            </p:cNvGrpSpPr>
            <p:nvPr/>
          </p:nvGrpSpPr>
          <p:grpSpPr bwMode="auto">
            <a:xfrm>
              <a:off x="5551488" y="2349500"/>
              <a:ext cx="652463" cy="2208213"/>
              <a:chOff x="2455" y="1480"/>
              <a:chExt cx="411" cy="1391"/>
            </a:xfrm>
          </p:grpSpPr>
          <p:sp>
            <p:nvSpPr>
              <p:cNvPr id="515091" name="Text Box 19"/>
              <p:cNvSpPr txBox="1">
                <a:spLocks noChangeArrowheads="1"/>
              </p:cNvSpPr>
              <p:nvPr/>
            </p:nvSpPr>
            <p:spPr bwMode="auto">
              <a:xfrm>
                <a:off x="2471" y="1833"/>
                <a:ext cx="352" cy="10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10</a:t>
                </a:r>
                <a:endParaRPr lang="en-GB" altLang="en-US" sz="2800" b="1">
                  <a:latin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11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66581" name="Text Box 20"/>
              <p:cNvSpPr txBox="1">
                <a:spLocks noChangeArrowheads="1"/>
              </p:cNvSpPr>
              <p:nvPr/>
            </p:nvSpPr>
            <p:spPr bwMode="auto">
              <a:xfrm>
                <a:off x="2455" y="1480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 smtClean="0">
                    <a:latin typeface="Times New Roman" panose="02020603050405020304" pitchFamily="18" charset="0"/>
                  </a:rPr>
                  <a:t>x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6577" name="AutoShape 21"/>
            <p:cNvSpPr>
              <a:spLocks noChangeArrowheads="1"/>
            </p:cNvSpPr>
            <p:nvPr/>
          </p:nvSpPr>
          <p:spPr bwMode="auto">
            <a:xfrm>
              <a:off x="4140200" y="3573463"/>
              <a:ext cx="1298575" cy="360363"/>
            </a:xfrm>
            <a:prstGeom prst="rightArrow">
              <a:avLst>
                <a:gd name="adj1" fmla="val 50000"/>
                <a:gd name="adj2" fmla="val 90088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6578" name="Text Box 22"/>
            <p:cNvSpPr txBox="1">
              <a:spLocks noChangeArrowheads="1"/>
            </p:cNvSpPr>
            <p:nvPr/>
          </p:nvSpPr>
          <p:spPr bwMode="auto">
            <a:xfrm>
              <a:off x="4038600" y="3933825"/>
              <a:ext cx="1466850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minimization</a:t>
              </a:r>
              <a:endPara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5295862" y="4618891"/>
                  <a:ext cx="1149354" cy="9541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GB" sz="2800" b="0" dirty="0" smtClean="0">
                    <a:solidFill>
                      <a:srgbClr val="C00000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 sz="28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5862" y="4618891"/>
                  <a:ext cx="1149354" cy="95410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377553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5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5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5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5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10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5400" smtClean="0"/>
              <a:t>The recursive paradigm</a:t>
            </a:r>
            <a:endParaRPr lang="en-US" altLang="en-US" sz="5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751C01-7EE3-4649-A23F-1D32CBC97639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F7A67B-D04A-440E-8BFC-A6A0814726BD}" type="slidenum">
              <a:rPr lang="en-US" altLang="en-US" smtClean="0"/>
              <a:t>44</a:t>
            </a:fld>
            <a:endParaRPr lang="en-US" altLang="en-US" dirty="0"/>
          </a:p>
        </p:txBody>
      </p:sp>
      <p:grpSp>
        <p:nvGrpSpPr>
          <p:cNvPr id="66563" name="Group 5"/>
          <p:cNvGrpSpPr>
            <a:grpSpLocks/>
          </p:cNvGrpSpPr>
          <p:nvPr/>
        </p:nvGrpSpPr>
        <p:grpSpPr bwMode="auto">
          <a:xfrm>
            <a:off x="260350" y="2349500"/>
            <a:ext cx="1790700" cy="2209800"/>
            <a:chOff x="254" y="1362"/>
            <a:chExt cx="1128" cy="1392"/>
          </a:xfrm>
        </p:grpSpPr>
        <p:sp>
          <p:nvSpPr>
            <p:cNvPr id="515078" name="Text Box 6"/>
            <p:cNvSpPr txBox="1">
              <a:spLocks noChangeArrowheads="1"/>
            </p:cNvSpPr>
            <p:nvPr/>
          </p:nvSpPr>
          <p:spPr bwMode="auto">
            <a:xfrm>
              <a:off x="285" y="1716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515079" name="Text Box 7"/>
            <p:cNvSpPr txBox="1">
              <a:spLocks noChangeArrowheads="1"/>
            </p:cNvSpPr>
            <p:nvPr/>
          </p:nvSpPr>
          <p:spPr bwMode="auto">
            <a:xfrm>
              <a:off x="645" y="1715"/>
              <a:ext cx="737" cy="10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>
                  <a:latin typeface="Times New Roman" panose="02020603050405020304" pitchFamily="18" charset="0"/>
                </a:rPr>
                <a:t>|</a:t>
              </a:r>
              <a:r>
                <a:rPr lang="en-GB" altLang="en-US" sz="280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6589" name="Text Box 8"/>
            <p:cNvSpPr txBox="1">
              <a:spLocks noChangeArrowheads="1"/>
            </p:cNvSpPr>
            <p:nvPr/>
          </p:nvSpPr>
          <p:spPr bwMode="auto">
            <a:xfrm>
              <a:off x="254" y="1389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a b</a:t>
              </a:r>
              <a:endParaRPr lang="en-US" altLang="en-US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66590" name="Text Box 9"/>
            <p:cNvSpPr txBox="1">
              <a:spLocks noChangeArrowheads="1"/>
            </p:cNvSpPr>
            <p:nvPr/>
          </p:nvSpPr>
          <p:spPr bwMode="auto">
            <a:xfrm>
              <a:off x="789" y="1362"/>
              <a:ext cx="47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 </a:t>
              </a:r>
              <a:r>
                <a:rPr lang="en-GB" altLang="en-US" i="1" dirty="0">
                  <a:latin typeface="Times New Roman" panose="02020603050405020304" pitchFamily="18" charset="0"/>
                </a:rPr>
                <a:t>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15105" name="Group 33"/>
          <p:cNvGrpSpPr>
            <a:grpSpLocks/>
          </p:cNvGrpSpPr>
          <p:nvPr/>
        </p:nvGrpSpPr>
        <p:grpSpPr bwMode="auto">
          <a:xfrm>
            <a:off x="2051051" y="2349500"/>
            <a:ext cx="1992313" cy="2208213"/>
            <a:chOff x="1292" y="1480"/>
            <a:chExt cx="1255" cy="1391"/>
          </a:xfrm>
        </p:grpSpPr>
        <p:grpSp>
          <p:nvGrpSpPr>
            <p:cNvPr id="66582" name="Group 15"/>
            <p:cNvGrpSpPr>
              <a:grpSpLocks/>
            </p:cNvGrpSpPr>
            <p:nvPr/>
          </p:nvGrpSpPr>
          <p:grpSpPr bwMode="auto">
            <a:xfrm>
              <a:off x="2136" y="1480"/>
              <a:ext cx="411" cy="1391"/>
              <a:chOff x="2455" y="1480"/>
              <a:chExt cx="411" cy="1391"/>
            </a:xfrm>
          </p:grpSpPr>
          <p:sp>
            <p:nvSpPr>
              <p:cNvPr id="515084" name="Text Box 12"/>
              <p:cNvSpPr txBox="1">
                <a:spLocks noChangeArrowheads="1"/>
              </p:cNvSpPr>
              <p:nvPr/>
            </p:nvSpPr>
            <p:spPr bwMode="auto">
              <a:xfrm>
                <a:off x="2471" y="1833"/>
                <a:ext cx="352" cy="10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</a:t>
                </a:r>
                <a:endParaRPr lang="en-GB" altLang="en-US" sz="2800" b="1">
                  <a:latin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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66586" name="Text Box 14"/>
              <p:cNvSpPr txBox="1">
                <a:spLocks noChangeArrowheads="1"/>
              </p:cNvSpPr>
              <p:nvPr/>
            </p:nvSpPr>
            <p:spPr bwMode="auto">
              <a:xfrm>
                <a:off x="2455" y="1480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6583" name="AutoShape 16"/>
            <p:cNvSpPr>
              <a:spLocks noChangeArrowheads="1"/>
            </p:cNvSpPr>
            <p:nvPr/>
          </p:nvSpPr>
          <p:spPr bwMode="auto">
            <a:xfrm>
              <a:off x="1443" y="2251"/>
              <a:ext cx="591" cy="227"/>
            </a:xfrm>
            <a:prstGeom prst="rightArrow">
              <a:avLst>
                <a:gd name="adj1" fmla="val 50000"/>
                <a:gd name="adj2" fmla="val 65088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6584" name="Text Box 17"/>
            <p:cNvSpPr txBox="1">
              <a:spLocks noChangeArrowheads="1"/>
            </p:cNvSpPr>
            <p:nvPr/>
          </p:nvSpPr>
          <p:spPr bwMode="auto">
            <a:xfrm>
              <a:off x="1292" y="2478"/>
              <a:ext cx="74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projection</a:t>
              </a:r>
              <a:endPara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15102" name="Group 30"/>
          <p:cNvGrpSpPr>
            <a:grpSpLocks/>
          </p:cNvGrpSpPr>
          <p:nvPr/>
        </p:nvGrpSpPr>
        <p:grpSpPr bwMode="auto">
          <a:xfrm>
            <a:off x="7723188" y="2349500"/>
            <a:ext cx="1169987" cy="2208213"/>
            <a:chOff x="4683" y="1480"/>
            <a:chExt cx="737" cy="1391"/>
          </a:xfrm>
        </p:grpSpPr>
        <p:sp>
          <p:nvSpPr>
            <p:cNvPr id="515099" name="Text Box 27"/>
            <p:cNvSpPr txBox="1">
              <a:spLocks noChangeArrowheads="1"/>
            </p:cNvSpPr>
            <p:nvPr/>
          </p:nvSpPr>
          <p:spPr bwMode="auto">
            <a:xfrm>
              <a:off x="4683" y="1833"/>
              <a:ext cx="737" cy="10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 dirty="0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 dirty="0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|</a:t>
              </a:r>
              <a:r>
                <a:rPr lang="en-GB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6575" name="Text Box 29"/>
            <p:cNvSpPr txBox="1">
              <a:spLocks noChangeArrowheads="1"/>
            </p:cNvSpPr>
            <p:nvPr/>
          </p:nvSpPr>
          <p:spPr bwMode="auto">
            <a:xfrm>
              <a:off x="4859" y="1480"/>
              <a:ext cx="41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15107" name="Group 35"/>
          <p:cNvGrpSpPr>
            <a:grpSpLocks/>
          </p:cNvGrpSpPr>
          <p:nvPr/>
        </p:nvGrpSpPr>
        <p:grpSpPr bwMode="auto">
          <a:xfrm>
            <a:off x="6240465" y="3573465"/>
            <a:ext cx="1428750" cy="730250"/>
            <a:chOff x="3931" y="2251"/>
            <a:chExt cx="900" cy="460"/>
          </a:xfrm>
        </p:grpSpPr>
        <p:sp>
          <p:nvSpPr>
            <p:cNvPr id="515103" name="Text Box 31"/>
            <p:cNvSpPr txBox="1">
              <a:spLocks noChangeArrowheads="1"/>
            </p:cNvSpPr>
            <p:nvPr/>
          </p:nvSpPr>
          <p:spPr bwMode="auto">
            <a:xfrm>
              <a:off x="3931" y="2478"/>
              <a:ext cx="90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GB" altLang="en-US" dirty="0">
                  <a:solidFill>
                    <a:srgbClr val="C00000"/>
                  </a:solidFill>
                  <a:latin typeface="Arial" charset="0"/>
                </a:rPr>
                <a:t>compatible?</a:t>
              </a:r>
              <a:endParaRPr lang="en-US" altLang="en-US" dirty="0">
                <a:solidFill>
                  <a:srgbClr val="C00000"/>
                </a:solidFill>
                <a:latin typeface="Arial" charset="0"/>
              </a:endParaRPr>
            </a:p>
          </p:txBody>
        </p:sp>
        <p:sp>
          <p:nvSpPr>
            <p:cNvPr id="66573" name="AutoShape 32"/>
            <p:cNvSpPr>
              <a:spLocks noChangeArrowheads="1"/>
            </p:cNvSpPr>
            <p:nvPr/>
          </p:nvSpPr>
          <p:spPr bwMode="auto">
            <a:xfrm>
              <a:off x="3969" y="2251"/>
              <a:ext cx="816" cy="227"/>
            </a:xfrm>
            <a:prstGeom prst="leftRightArrow">
              <a:avLst>
                <a:gd name="adj1" fmla="val 50000"/>
                <a:gd name="adj2" fmla="val 71894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p:sp>
        <p:nvSpPr>
          <p:cNvPr id="515108" name="Text Box 36"/>
          <p:cNvSpPr txBox="1">
            <a:spLocks noChangeArrowheads="1"/>
          </p:cNvSpPr>
          <p:nvPr/>
        </p:nvSpPr>
        <p:spPr bwMode="auto">
          <a:xfrm>
            <a:off x="2999833" y="4581525"/>
            <a:ext cx="141237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ISF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with more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flexibility</a:t>
            </a:r>
            <a:endParaRPr lang="en-US" altLang="en-US" sz="2400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038600" y="2349500"/>
            <a:ext cx="2406616" cy="3223498"/>
            <a:chOff x="4038600" y="2349500"/>
            <a:chExt cx="2406616" cy="3223498"/>
          </a:xfrm>
        </p:grpSpPr>
        <p:grpSp>
          <p:nvGrpSpPr>
            <p:cNvPr id="66576" name="Group 18"/>
            <p:cNvGrpSpPr>
              <a:grpSpLocks/>
            </p:cNvGrpSpPr>
            <p:nvPr/>
          </p:nvGrpSpPr>
          <p:grpSpPr bwMode="auto">
            <a:xfrm>
              <a:off x="5551488" y="2349500"/>
              <a:ext cx="652463" cy="2208213"/>
              <a:chOff x="2455" y="1480"/>
              <a:chExt cx="411" cy="1391"/>
            </a:xfrm>
          </p:grpSpPr>
          <p:sp>
            <p:nvSpPr>
              <p:cNvPr id="515091" name="Text Box 19"/>
              <p:cNvSpPr txBox="1">
                <a:spLocks noChangeArrowheads="1"/>
              </p:cNvSpPr>
              <p:nvPr/>
            </p:nvSpPr>
            <p:spPr bwMode="auto">
              <a:xfrm>
                <a:off x="2471" y="1833"/>
                <a:ext cx="352" cy="10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10</a:t>
                </a:r>
                <a:endParaRPr lang="en-GB" altLang="en-US" sz="2800" b="1">
                  <a:latin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11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66581" name="Text Box 20"/>
              <p:cNvSpPr txBox="1">
                <a:spLocks noChangeArrowheads="1"/>
              </p:cNvSpPr>
              <p:nvPr/>
            </p:nvSpPr>
            <p:spPr bwMode="auto">
              <a:xfrm>
                <a:off x="2455" y="1480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6577" name="AutoShape 21"/>
            <p:cNvSpPr>
              <a:spLocks noChangeArrowheads="1"/>
            </p:cNvSpPr>
            <p:nvPr/>
          </p:nvSpPr>
          <p:spPr bwMode="auto">
            <a:xfrm>
              <a:off x="4140200" y="3573463"/>
              <a:ext cx="1298575" cy="360363"/>
            </a:xfrm>
            <a:prstGeom prst="rightArrow">
              <a:avLst>
                <a:gd name="adj1" fmla="val 50000"/>
                <a:gd name="adj2" fmla="val 90088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6578" name="Text Box 22"/>
            <p:cNvSpPr txBox="1">
              <a:spLocks noChangeArrowheads="1"/>
            </p:cNvSpPr>
            <p:nvPr/>
          </p:nvSpPr>
          <p:spPr bwMode="auto">
            <a:xfrm>
              <a:off x="4038600" y="3933825"/>
              <a:ext cx="1466850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minimization</a:t>
              </a:r>
              <a:endPara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5295862" y="4618891"/>
                  <a:ext cx="1149354" cy="9541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GB" sz="2800" b="0" dirty="0" smtClean="0">
                    <a:solidFill>
                      <a:srgbClr val="C00000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 sz="28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5862" y="4618891"/>
                  <a:ext cx="1149354" cy="95410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7802563" y="3348038"/>
            <a:ext cx="1008062" cy="35877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7802563" y="4121150"/>
            <a:ext cx="1008062" cy="358775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60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-265113" y="836613"/>
            <a:ext cx="9674226" cy="4932362"/>
            <a:chOff x="-167" y="527"/>
            <a:chExt cx="6094" cy="3107"/>
          </a:xfrm>
        </p:grpSpPr>
        <p:sp>
          <p:nvSpPr>
            <p:cNvPr id="68714" name="Freeform 3"/>
            <p:cNvSpPr>
              <a:spLocks/>
            </p:cNvSpPr>
            <p:nvPr/>
          </p:nvSpPr>
          <p:spPr bwMode="auto">
            <a:xfrm>
              <a:off x="521" y="527"/>
              <a:ext cx="2359" cy="2812"/>
            </a:xfrm>
            <a:custGeom>
              <a:avLst/>
              <a:gdLst>
                <a:gd name="T0" fmla="*/ 2359 w 2359"/>
                <a:gd name="T1" fmla="*/ 0 h 2812"/>
                <a:gd name="T2" fmla="*/ 1180 w 2359"/>
                <a:gd name="T3" fmla="*/ 454 h 2812"/>
                <a:gd name="T4" fmla="*/ 590 w 2359"/>
                <a:gd name="T5" fmla="*/ 1043 h 2812"/>
                <a:gd name="T6" fmla="*/ 0 w 2359"/>
                <a:gd name="T7" fmla="*/ 2812 h 2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9" h="2812">
                  <a:moveTo>
                    <a:pt x="2359" y="0"/>
                  </a:moveTo>
                  <a:lnTo>
                    <a:pt x="1180" y="454"/>
                  </a:lnTo>
                  <a:lnTo>
                    <a:pt x="590" y="1043"/>
                  </a:lnTo>
                  <a:lnTo>
                    <a:pt x="0" y="281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5" name="Freeform 4"/>
            <p:cNvSpPr>
              <a:spLocks/>
            </p:cNvSpPr>
            <p:nvPr/>
          </p:nvSpPr>
          <p:spPr bwMode="auto">
            <a:xfrm>
              <a:off x="-167" y="527"/>
              <a:ext cx="6094" cy="3107"/>
            </a:xfrm>
            <a:custGeom>
              <a:avLst/>
              <a:gdLst>
                <a:gd name="T0" fmla="*/ 3047 w 6094"/>
                <a:gd name="T1" fmla="*/ 0 h 3107"/>
                <a:gd name="T2" fmla="*/ 1868 w 6094"/>
                <a:gd name="T3" fmla="*/ 454 h 3107"/>
                <a:gd name="T4" fmla="*/ 1278 w 6094"/>
                <a:gd name="T5" fmla="*/ 1043 h 3107"/>
                <a:gd name="T6" fmla="*/ 688 w 6094"/>
                <a:gd name="T7" fmla="*/ 2812 h 3107"/>
                <a:gd name="T8" fmla="*/ 5406 w 6094"/>
                <a:gd name="T9" fmla="*/ 2812 h 3107"/>
                <a:gd name="T10" fmla="*/ 4816 w 6094"/>
                <a:gd name="T11" fmla="*/ 1043 h 3107"/>
                <a:gd name="T12" fmla="*/ 4226 w 6094"/>
                <a:gd name="T13" fmla="*/ 454 h 3107"/>
                <a:gd name="T14" fmla="*/ 3047 w 6094"/>
                <a:gd name="T15" fmla="*/ 0 h 3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94" h="3107">
                  <a:moveTo>
                    <a:pt x="3047" y="0"/>
                  </a:moveTo>
                  <a:cubicBezTo>
                    <a:pt x="2654" y="0"/>
                    <a:pt x="2163" y="280"/>
                    <a:pt x="1868" y="454"/>
                  </a:cubicBezTo>
                  <a:cubicBezTo>
                    <a:pt x="1573" y="628"/>
                    <a:pt x="1475" y="650"/>
                    <a:pt x="1278" y="1043"/>
                  </a:cubicBezTo>
                  <a:cubicBezTo>
                    <a:pt x="1081" y="1436"/>
                    <a:pt x="0" y="2517"/>
                    <a:pt x="688" y="2812"/>
                  </a:cubicBezTo>
                  <a:cubicBezTo>
                    <a:pt x="1376" y="3107"/>
                    <a:pt x="4718" y="3107"/>
                    <a:pt x="5406" y="2812"/>
                  </a:cubicBezTo>
                  <a:cubicBezTo>
                    <a:pt x="6094" y="2517"/>
                    <a:pt x="5013" y="1436"/>
                    <a:pt x="4816" y="1043"/>
                  </a:cubicBezTo>
                  <a:cubicBezTo>
                    <a:pt x="4619" y="650"/>
                    <a:pt x="4521" y="628"/>
                    <a:pt x="4226" y="454"/>
                  </a:cubicBezTo>
                  <a:cubicBezTo>
                    <a:pt x="3931" y="280"/>
                    <a:pt x="3440" y="0"/>
                    <a:pt x="3047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6" name="Rectangle 5"/>
            <p:cNvSpPr>
              <a:spLocks noChangeArrowheads="1"/>
            </p:cNvSpPr>
            <p:nvPr/>
          </p:nvSpPr>
          <p:spPr bwMode="auto">
            <a:xfrm>
              <a:off x="294" y="3022"/>
              <a:ext cx="5172" cy="5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717" name="Rectangle 6"/>
            <p:cNvSpPr>
              <a:spLocks noChangeArrowheads="1"/>
            </p:cNvSpPr>
            <p:nvPr/>
          </p:nvSpPr>
          <p:spPr bwMode="auto">
            <a:xfrm>
              <a:off x="306" y="2976"/>
              <a:ext cx="5148" cy="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8611" name="Oval 7"/>
          <p:cNvSpPr>
            <a:spLocks noChangeArrowheads="1"/>
          </p:cNvSpPr>
          <p:nvPr/>
        </p:nvSpPr>
        <p:spPr bwMode="auto">
          <a:xfrm>
            <a:off x="4500563" y="765175"/>
            <a:ext cx="144462" cy="144463"/>
          </a:xfrm>
          <a:prstGeom prst="ellipse">
            <a:avLst/>
          </a:prstGeom>
          <a:solidFill>
            <a:srgbClr val="FFCC66"/>
          </a:solidFill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CC66"/>
              </a:solidFill>
              <a:latin typeface="Arial" panose="020B0604020202020204" pitchFamily="34" charset="0"/>
            </a:endParaRPr>
          </a:p>
        </p:txBody>
      </p:sp>
      <p:sp>
        <p:nvSpPr>
          <p:cNvPr id="68612" name="Oval 8"/>
          <p:cNvSpPr>
            <a:spLocks noChangeArrowheads="1"/>
          </p:cNvSpPr>
          <p:nvPr/>
        </p:nvSpPr>
        <p:spPr bwMode="auto">
          <a:xfrm>
            <a:off x="3348038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13" name="Oval 9"/>
          <p:cNvSpPr>
            <a:spLocks noChangeArrowheads="1"/>
          </p:cNvSpPr>
          <p:nvPr/>
        </p:nvSpPr>
        <p:spPr bwMode="auto">
          <a:xfrm>
            <a:off x="6513513" y="329088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14" name="Oval 10"/>
          <p:cNvSpPr>
            <a:spLocks noChangeArrowheads="1"/>
          </p:cNvSpPr>
          <p:nvPr/>
        </p:nvSpPr>
        <p:spPr bwMode="auto">
          <a:xfrm>
            <a:off x="7377113" y="350837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171" name="Text Box 11"/>
          <p:cNvSpPr txBox="1">
            <a:spLocks noChangeArrowheads="1"/>
          </p:cNvSpPr>
          <p:nvPr/>
        </p:nvSpPr>
        <p:spPr bwMode="auto">
          <a:xfrm>
            <a:off x="466725" y="5043488"/>
            <a:ext cx="8210550" cy="617537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alt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8616" name="Oval 12"/>
          <p:cNvSpPr>
            <a:spLocks noChangeArrowheads="1"/>
          </p:cNvSpPr>
          <p:nvPr/>
        </p:nvSpPr>
        <p:spPr bwMode="auto">
          <a:xfrm>
            <a:off x="6842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17" name="Oval 13"/>
          <p:cNvSpPr>
            <a:spLocks noChangeArrowheads="1"/>
          </p:cNvSpPr>
          <p:nvPr/>
        </p:nvSpPr>
        <p:spPr bwMode="auto">
          <a:xfrm>
            <a:off x="10429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18" name="Oval 14"/>
          <p:cNvSpPr>
            <a:spLocks noChangeArrowheads="1"/>
          </p:cNvSpPr>
          <p:nvPr/>
        </p:nvSpPr>
        <p:spPr bwMode="auto">
          <a:xfrm>
            <a:off x="14017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19" name="Oval 15"/>
          <p:cNvSpPr>
            <a:spLocks noChangeArrowheads="1"/>
          </p:cNvSpPr>
          <p:nvPr/>
        </p:nvSpPr>
        <p:spPr bwMode="auto">
          <a:xfrm>
            <a:off x="60658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20" name="Oval 16"/>
          <p:cNvSpPr>
            <a:spLocks noChangeArrowheads="1"/>
          </p:cNvSpPr>
          <p:nvPr/>
        </p:nvSpPr>
        <p:spPr bwMode="auto">
          <a:xfrm>
            <a:off x="64246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21" name="Oval 17"/>
          <p:cNvSpPr>
            <a:spLocks noChangeArrowheads="1"/>
          </p:cNvSpPr>
          <p:nvPr/>
        </p:nvSpPr>
        <p:spPr bwMode="auto">
          <a:xfrm>
            <a:off x="67833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22" name="Oval 18"/>
          <p:cNvSpPr>
            <a:spLocks noChangeArrowheads="1"/>
          </p:cNvSpPr>
          <p:nvPr/>
        </p:nvSpPr>
        <p:spPr bwMode="auto">
          <a:xfrm>
            <a:off x="71421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23" name="Oval 19"/>
          <p:cNvSpPr>
            <a:spLocks noChangeArrowheads="1"/>
          </p:cNvSpPr>
          <p:nvPr/>
        </p:nvSpPr>
        <p:spPr bwMode="auto">
          <a:xfrm>
            <a:off x="75009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24" name="Oval 20"/>
          <p:cNvSpPr>
            <a:spLocks noChangeArrowheads="1"/>
          </p:cNvSpPr>
          <p:nvPr/>
        </p:nvSpPr>
        <p:spPr bwMode="auto">
          <a:xfrm>
            <a:off x="78597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25" name="Oval 21"/>
          <p:cNvSpPr>
            <a:spLocks noChangeArrowheads="1"/>
          </p:cNvSpPr>
          <p:nvPr/>
        </p:nvSpPr>
        <p:spPr bwMode="auto">
          <a:xfrm>
            <a:off x="82184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26" name="Oval 22"/>
          <p:cNvSpPr>
            <a:spLocks noChangeArrowheads="1"/>
          </p:cNvSpPr>
          <p:nvPr/>
        </p:nvSpPr>
        <p:spPr bwMode="auto">
          <a:xfrm>
            <a:off x="68040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27" name="Oval 23"/>
          <p:cNvSpPr>
            <a:spLocks noChangeArrowheads="1"/>
          </p:cNvSpPr>
          <p:nvPr/>
        </p:nvSpPr>
        <p:spPr bwMode="auto">
          <a:xfrm>
            <a:off x="7380288" y="46529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28" name="Oval 24"/>
          <p:cNvSpPr>
            <a:spLocks noChangeArrowheads="1"/>
          </p:cNvSpPr>
          <p:nvPr/>
        </p:nvSpPr>
        <p:spPr bwMode="auto">
          <a:xfrm>
            <a:off x="7956550" y="44370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29" name="Oval 25"/>
          <p:cNvSpPr>
            <a:spLocks noChangeArrowheads="1"/>
          </p:cNvSpPr>
          <p:nvPr/>
        </p:nvSpPr>
        <p:spPr bwMode="auto">
          <a:xfrm>
            <a:off x="7308850" y="41497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30" name="Oval 26"/>
          <p:cNvSpPr>
            <a:spLocks noChangeArrowheads="1"/>
          </p:cNvSpPr>
          <p:nvPr/>
        </p:nvSpPr>
        <p:spPr bwMode="auto">
          <a:xfrm>
            <a:off x="6588125" y="38623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31" name="Oval 27"/>
          <p:cNvSpPr>
            <a:spLocks noChangeArrowheads="1"/>
          </p:cNvSpPr>
          <p:nvPr/>
        </p:nvSpPr>
        <p:spPr bwMode="auto">
          <a:xfrm>
            <a:off x="5364163" y="14128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32" name="Oval 28"/>
          <p:cNvSpPr>
            <a:spLocks noChangeArrowheads="1"/>
          </p:cNvSpPr>
          <p:nvPr/>
        </p:nvSpPr>
        <p:spPr bwMode="auto">
          <a:xfrm>
            <a:off x="4643438" y="11969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33" name="Oval 29"/>
          <p:cNvSpPr>
            <a:spLocks noChangeArrowheads="1"/>
          </p:cNvSpPr>
          <p:nvPr/>
        </p:nvSpPr>
        <p:spPr bwMode="auto">
          <a:xfrm>
            <a:off x="3922713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34" name="Oval 30"/>
          <p:cNvSpPr>
            <a:spLocks noChangeArrowheads="1"/>
          </p:cNvSpPr>
          <p:nvPr/>
        </p:nvSpPr>
        <p:spPr bwMode="auto">
          <a:xfrm>
            <a:off x="7019925" y="29972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35" name="Oval 31"/>
          <p:cNvSpPr>
            <a:spLocks noChangeArrowheads="1"/>
          </p:cNvSpPr>
          <p:nvPr/>
        </p:nvSpPr>
        <p:spPr bwMode="auto">
          <a:xfrm>
            <a:off x="6732588" y="22764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36" name="Oval 32"/>
          <p:cNvSpPr>
            <a:spLocks noChangeArrowheads="1"/>
          </p:cNvSpPr>
          <p:nvPr/>
        </p:nvSpPr>
        <p:spPr bwMode="auto">
          <a:xfrm>
            <a:off x="6948488" y="36449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37" name="Oval 33"/>
          <p:cNvSpPr>
            <a:spLocks noChangeArrowheads="1"/>
          </p:cNvSpPr>
          <p:nvPr/>
        </p:nvSpPr>
        <p:spPr bwMode="auto">
          <a:xfrm>
            <a:off x="7740650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38" name="Oval 34"/>
          <p:cNvSpPr>
            <a:spLocks noChangeArrowheads="1"/>
          </p:cNvSpPr>
          <p:nvPr/>
        </p:nvSpPr>
        <p:spPr bwMode="auto">
          <a:xfrm>
            <a:off x="1116013" y="4645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39" name="Oval 35"/>
          <p:cNvSpPr>
            <a:spLocks noChangeArrowheads="1"/>
          </p:cNvSpPr>
          <p:nvPr/>
        </p:nvSpPr>
        <p:spPr bwMode="auto">
          <a:xfrm>
            <a:off x="1042988" y="39322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40" name="Oval 36"/>
          <p:cNvSpPr>
            <a:spLocks noChangeArrowheads="1"/>
          </p:cNvSpPr>
          <p:nvPr/>
        </p:nvSpPr>
        <p:spPr bwMode="auto">
          <a:xfrm>
            <a:off x="17605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68641" name="Group 37"/>
          <p:cNvGrpSpPr>
            <a:grpSpLocks/>
          </p:cNvGrpSpPr>
          <p:nvPr/>
        </p:nvGrpSpPr>
        <p:grpSpPr bwMode="auto">
          <a:xfrm>
            <a:off x="2051050" y="2382838"/>
            <a:ext cx="3529013" cy="3259137"/>
            <a:chOff x="1292" y="1501"/>
            <a:chExt cx="2223" cy="2053"/>
          </a:xfrm>
        </p:grpSpPr>
        <p:sp>
          <p:nvSpPr>
            <p:cNvPr id="68711" name="Freeform 38"/>
            <p:cNvSpPr>
              <a:spLocks/>
            </p:cNvSpPr>
            <p:nvPr/>
          </p:nvSpPr>
          <p:spPr bwMode="auto">
            <a:xfrm>
              <a:off x="1292" y="1501"/>
              <a:ext cx="2223" cy="1678"/>
            </a:xfrm>
            <a:custGeom>
              <a:avLst/>
              <a:gdLst>
                <a:gd name="T0" fmla="*/ 1044 w 2223"/>
                <a:gd name="T1" fmla="*/ 0 h 1678"/>
                <a:gd name="T2" fmla="*/ 635 w 2223"/>
                <a:gd name="T3" fmla="*/ 317 h 1678"/>
                <a:gd name="T4" fmla="*/ 363 w 2223"/>
                <a:gd name="T5" fmla="*/ 680 h 1678"/>
                <a:gd name="T6" fmla="*/ 0 w 2223"/>
                <a:gd name="T7" fmla="*/ 1134 h 1678"/>
                <a:gd name="T8" fmla="*/ 0 w 2223"/>
                <a:gd name="T9" fmla="*/ 1678 h 1678"/>
                <a:gd name="T10" fmla="*/ 2223 w 2223"/>
                <a:gd name="T11" fmla="*/ 1678 h 1678"/>
                <a:gd name="T12" fmla="*/ 2178 w 2223"/>
                <a:gd name="T13" fmla="*/ 1134 h 1678"/>
                <a:gd name="T14" fmla="*/ 1724 w 2223"/>
                <a:gd name="T15" fmla="*/ 680 h 1678"/>
                <a:gd name="T16" fmla="*/ 1452 w 2223"/>
                <a:gd name="T17" fmla="*/ 317 h 1678"/>
                <a:gd name="T18" fmla="*/ 1044 w 2223"/>
                <a:gd name="T19" fmla="*/ 0 h 167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223" h="1678">
                  <a:moveTo>
                    <a:pt x="1044" y="0"/>
                  </a:moveTo>
                  <a:lnTo>
                    <a:pt x="635" y="317"/>
                  </a:lnTo>
                  <a:lnTo>
                    <a:pt x="363" y="680"/>
                  </a:lnTo>
                  <a:lnTo>
                    <a:pt x="0" y="1134"/>
                  </a:lnTo>
                  <a:lnTo>
                    <a:pt x="0" y="1678"/>
                  </a:lnTo>
                  <a:lnTo>
                    <a:pt x="2223" y="1678"/>
                  </a:lnTo>
                  <a:lnTo>
                    <a:pt x="2178" y="1134"/>
                  </a:lnTo>
                  <a:lnTo>
                    <a:pt x="1724" y="680"/>
                  </a:lnTo>
                  <a:lnTo>
                    <a:pt x="1452" y="317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12" name="Rectangle 39"/>
            <p:cNvSpPr>
              <a:spLocks noChangeArrowheads="1"/>
            </p:cNvSpPr>
            <p:nvPr/>
          </p:nvSpPr>
          <p:spPr bwMode="auto">
            <a:xfrm>
              <a:off x="1292" y="3191"/>
              <a:ext cx="409" cy="363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713" name="Rectangle 40"/>
            <p:cNvSpPr>
              <a:spLocks noChangeArrowheads="1"/>
            </p:cNvSpPr>
            <p:nvPr/>
          </p:nvSpPr>
          <p:spPr bwMode="auto">
            <a:xfrm>
              <a:off x="2879" y="3191"/>
              <a:ext cx="636" cy="363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8642" name="Oval 41"/>
          <p:cNvSpPr>
            <a:spLocks noChangeArrowheads="1"/>
          </p:cNvSpPr>
          <p:nvPr/>
        </p:nvSpPr>
        <p:spPr bwMode="auto">
          <a:xfrm>
            <a:off x="57070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43" name="Oval 42"/>
          <p:cNvSpPr>
            <a:spLocks noChangeArrowheads="1"/>
          </p:cNvSpPr>
          <p:nvPr/>
        </p:nvSpPr>
        <p:spPr bwMode="auto">
          <a:xfrm>
            <a:off x="53657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44" name="Oval 43"/>
          <p:cNvSpPr>
            <a:spLocks noChangeArrowheads="1"/>
          </p:cNvSpPr>
          <p:nvPr/>
        </p:nvSpPr>
        <p:spPr bwMode="auto">
          <a:xfrm>
            <a:off x="50069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45" name="Oval 44"/>
          <p:cNvSpPr>
            <a:spLocks noChangeArrowheads="1"/>
          </p:cNvSpPr>
          <p:nvPr/>
        </p:nvSpPr>
        <p:spPr bwMode="auto">
          <a:xfrm>
            <a:off x="4572000" y="17002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46" name="Oval 45"/>
          <p:cNvSpPr>
            <a:spLocks noChangeArrowheads="1"/>
          </p:cNvSpPr>
          <p:nvPr/>
        </p:nvSpPr>
        <p:spPr bwMode="auto">
          <a:xfrm>
            <a:off x="4067175" y="19891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47" name="Oval 46"/>
          <p:cNvSpPr>
            <a:spLocks noChangeArrowheads="1"/>
          </p:cNvSpPr>
          <p:nvPr/>
        </p:nvSpPr>
        <p:spPr bwMode="auto">
          <a:xfrm>
            <a:off x="4932363" y="22050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48" name="Oval 47"/>
          <p:cNvSpPr>
            <a:spLocks noChangeArrowheads="1"/>
          </p:cNvSpPr>
          <p:nvPr/>
        </p:nvSpPr>
        <p:spPr bwMode="auto">
          <a:xfrm>
            <a:off x="4716463" y="32131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49" name="Oval 48"/>
          <p:cNvSpPr>
            <a:spLocks noChangeArrowheads="1"/>
          </p:cNvSpPr>
          <p:nvPr/>
        </p:nvSpPr>
        <p:spPr bwMode="auto">
          <a:xfrm>
            <a:off x="55800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50" name="Oval 49"/>
          <p:cNvSpPr>
            <a:spLocks noChangeArrowheads="1"/>
          </p:cNvSpPr>
          <p:nvPr/>
        </p:nvSpPr>
        <p:spPr bwMode="auto">
          <a:xfrm>
            <a:off x="4356100" y="26368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51" name="Oval 50"/>
          <p:cNvSpPr>
            <a:spLocks noChangeArrowheads="1"/>
          </p:cNvSpPr>
          <p:nvPr/>
        </p:nvSpPr>
        <p:spPr bwMode="auto">
          <a:xfrm>
            <a:off x="4140200" y="31416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52" name="Oval 51"/>
          <p:cNvSpPr>
            <a:spLocks noChangeArrowheads="1"/>
          </p:cNvSpPr>
          <p:nvPr/>
        </p:nvSpPr>
        <p:spPr bwMode="auto">
          <a:xfrm>
            <a:off x="1474788" y="3133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53" name="Oval 52"/>
          <p:cNvSpPr>
            <a:spLocks noChangeArrowheads="1"/>
          </p:cNvSpPr>
          <p:nvPr/>
        </p:nvSpPr>
        <p:spPr bwMode="auto">
          <a:xfrm>
            <a:off x="2124075" y="43576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54" name="Oval 53"/>
          <p:cNvSpPr>
            <a:spLocks noChangeArrowheads="1"/>
          </p:cNvSpPr>
          <p:nvPr/>
        </p:nvSpPr>
        <p:spPr bwMode="auto">
          <a:xfrm>
            <a:off x="4784725" y="46529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55" name="Oval 54"/>
          <p:cNvSpPr>
            <a:spLocks noChangeArrowheads="1"/>
          </p:cNvSpPr>
          <p:nvPr/>
        </p:nvSpPr>
        <p:spPr bwMode="auto">
          <a:xfrm>
            <a:off x="1547813" y="42862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56" name="Oval 55"/>
          <p:cNvSpPr>
            <a:spLocks noChangeArrowheads="1"/>
          </p:cNvSpPr>
          <p:nvPr/>
        </p:nvSpPr>
        <p:spPr bwMode="auto">
          <a:xfrm>
            <a:off x="5508625" y="28527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57" name="Oval 56"/>
          <p:cNvSpPr>
            <a:spLocks noChangeArrowheads="1"/>
          </p:cNvSpPr>
          <p:nvPr/>
        </p:nvSpPr>
        <p:spPr bwMode="auto">
          <a:xfrm>
            <a:off x="5291138" y="3502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58" name="Oval 57"/>
          <p:cNvSpPr>
            <a:spLocks noChangeArrowheads="1"/>
          </p:cNvSpPr>
          <p:nvPr/>
        </p:nvSpPr>
        <p:spPr bwMode="auto">
          <a:xfrm>
            <a:off x="6372225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59" name="Oval 58"/>
          <p:cNvSpPr>
            <a:spLocks noChangeArrowheads="1"/>
          </p:cNvSpPr>
          <p:nvPr/>
        </p:nvSpPr>
        <p:spPr bwMode="auto">
          <a:xfrm>
            <a:off x="5868988" y="34290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60" name="Oval 59"/>
          <p:cNvSpPr>
            <a:spLocks noChangeArrowheads="1"/>
          </p:cNvSpPr>
          <p:nvPr/>
        </p:nvSpPr>
        <p:spPr bwMode="auto">
          <a:xfrm>
            <a:off x="5651500" y="40052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61" name="Oval 60"/>
          <p:cNvSpPr>
            <a:spLocks noChangeArrowheads="1"/>
          </p:cNvSpPr>
          <p:nvPr/>
        </p:nvSpPr>
        <p:spPr bwMode="auto">
          <a:xfrm>
            <a:off x="5940425" y="45815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62" name="Oval 61"/>
          <p:cNvSpPr>
            <a:spLocks noChangeArrowheads="1"/>
          </p:cNvSpPr>
          <p:nvPr/>
        </p:nvSpPr>
        <p:spPr bwMode="auto">
          <a:xfrm>
            <a:off x="6372225" y="422275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63" name="Oval 62"/>
          <p:cNvSpPr>
            <a:spLocks noChangeArrowheads="1"/>
          </p:cNvSpPr>
          <p:nvPr/>
        </p:nvSpPr>
        <p:spPr bwMode="auto">
          <a:xfrm>
            <a:off x="5219700" y="44307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64" name="Oval 63"/>
          <p:cNvSpPr>
            <a:spLocks noChangeArrowheads="1"/>
          </p:cNvSpPr>
          <p:nvPr/>
        </p:nvSpPr>
        <p:spPr bwMode="auto">
          <a:xfrm>
            <a:off x="2341563" y="47958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65" name="Oval 64"/>
          <p:cNvSpPr>
            <a:spLocks noChangeArrowheads="1"/>
          </p:cNvSpPr>
          <p:nvPr/>
        </p:nvSpPr>
        <p:spPr bwMode="auto">
          <a:xfrm>
            <a:off x="6156325" y="2349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66" name="Oval 65"/>
          <p:cNvSpPr>
            <a:spLocks noChangeArrowheads="1"/>
          </p:cNvSpPr>
          <p:nvPr/>
        </p:nvSpPr>
        <p:spPr bwMode="auto">
          <a:xfrm>
            <a:off x="5940425" y="17732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67" name="Oval 66"/>
          <p:cNvSpPr>
            <a:spLocks noChangeArrowheads="1"/>
          </p:cNvSpPr>
          <p:nvPr/>
        </p:nvSpPr>
        <p:spPr bwMode="auto">
          <a:xfrm>
            <a:off x="5003800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68" name="Oval 67"/>
          <p:cNvSpPr>
            <a:spLocks noChangeArrowheads="1"/>
          </p:cNvSpPr>
          <p:nvPr/>
        </p:nvSpPr>
        <p:spPr bwMode="auto">
          <a:xfrm>
            <a:off x="21193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68669" name="Group 68"/>
          <p:cNvGrpSpPr>
            <a:grpSpLocks/>
          </p:cNvGrpSpPr>
          <p:nvPr/>
        </p:nvGrpSpPr>
        <p:grpSpPr bwMode="auto">
          <a:xfrm>
            <a:off x="2700338" y="3016250"/>
            <a:ext cx="1871662" cy="2625725"/>
            <a:chOff x="1701" y="1900"/>
            <a:chExt cx="1179" cy="1654"/>
          </a:xfrm>
        </p:grpSpPr>
        <p:sp>
          <p:nvSpPr>
            <p:cNvPr id="68709" name="Rectangle 69"/>
            <p:cNvSpPr>
              <a:spLocks noChangeArrowheads="1"/>
            </p:cNvSpPr>
            <p:nvPr/>
          </p:nvSpPr>
          <p:spPr bwMode="auto">
            <a:xfrm>
              <a:off x="1701" y="3191"/>
              <a:ext cx="1179" cy="363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8710" name="Freeform 70"/>
            <p:cNvSpPr>
              <a:spLocks/>
            </p:cNvSpPr>
            <p:nvPr/>
          </p:nvSpPr>
          <p:spPr bwMode="auto">
            <a:xfrm>
              <a:off x="1701" y="1900"/>
              <a:ext cx="1179" cy="1270"/>
            </a:xfrm>
            <a:custGeom>
              <a:avLst/>
              <a:gdLst>
                <a:gd name="T0" fmla="*/ 499 w 1179"/>
                <a:gd name="T1" fmla="*/ 0 h 1270"/>
                <a:gd name="T2" fmla="*/ 136 w 1179"/>
                <a:gd name="T3" fmla="*/ 227 h 1270"/>
                <a:gd name="T4" fmla="*/ 0 w 1179"/>
                <a:gd name="T5" fmla="*/ 771 h 1270"/>
                <a:gd name="T6" fmla="*/ 0 w 1179"/>
                <a:gd name="T7" fmla="*/ 1270 h 1270"/>
                <a:gd name="T8" fmla="*/ 1179 w 1179"/>
                <a:gd name="T9" fmla="*/ 1270 h 1270"/>
                <a:gd name="T10" fmla="*/ 1179 w 1179"/>
                <a:gd name="T11" fmla="*/ 635 h 1270"/>
                <a:gd name="T12" fmla="*/ 499 w 1179"/>
                <a:gd name="T13" fmla="*/ 0 h 1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79" h="1270">
                  <a:moveTo>
                    <a:pt x="499" y="0"/>
                  </a:moveTo>
                  <a:lnTo>
                    <a:pt x="136" y="227"/>
                  </a:lnTo>
                  <a:lnTo>
                    <a:pt x="0" y="771"/>
                  </a:lnTo>
                  <a:lnTo>
                    <a:pt x="0" y="1270"/>
                  </a:lnTo>
                  <a:lnTo>
                    <a:pt x="1179" y="1270"/>
                  </a:lnTo>
                  <a:lnTo>
                    <a:pt x="1179" y="635"/>
                  </a:lnTo>
                  <a:lnTo>
                    <a:pt x="499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70" name="Oval 71"/>
          <p:cNvSpPr>
            <a:spLocks noChangeArrowheads="1"/>
          </p:cNvSpPr>
          <p:nvPr/>
        </p:nvSpPr>
        <p:spPr bwMode="auto">
          <a:xfrm>
            <a:off x="464820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71" name="Oval 72"/>
          <p:cNvSpPr>
            <a:spLocks noChangeArrowheads="1"/>
          </p:cNvSpPr>
          <p:nvPr/>
        </p:nvSpPr>
        <p:spPr bwMode="auto">
          <a:xfrm>
            <a:off x="31956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72" name="Oval 73"/>
          <p:cNvSpPr>
            <a:spLocks noChangeArrowheads="1"/>
          </p:cNvSpPr>
          <p:nvPr/>
        </p:nvSpPr>
        <p:spPr bwMode="auto">
          <a:xfrm>
            <a:off x="35718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73" name="Oval 74"/>
          <p:cNvSpPr>
            <a:spLocks noChangeArrowheads="1"/>
          </p:cNvSpPr>
          <p:nvPr/>
        </p:nvSpPr>
        <p:spPr bwMode="auto">
          <a:xfrm>
            <a:off x="39306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74" name="Oval 75"/>
          <p:cNvSpPr>
            <a:spLocks noChangeArrowheads="1"/>
          </p:cNvSpPr>
          <p:nvPr/>
        </p:nvSpPr>
        <p:spPr bwMode="auto">
          <a:xfrm>
            <a:off x="428942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75" name="Oval 76"/>
          <p:cNvSpPr>
            <a:spLocks noChangeArrowheads="1"/>
          </p:cNvSpPr>
          <p:nvPr/>
        </p:nvSpPr>
        <p:spPr bwMode="auto">
          <a:xfrm>
            <a:off x="3921125" y="44354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76" name="Oval 77"/>
          <p:cNvSpPr>
            <a:spLocks noChangeArrowheads="1"/>
          </p:cNvSpPr>
          <p:nvPr/>
        </p:nvSpPr>
        <p:spPr bwMode="auto">
          <a:xfrm>
            <a:off x="42116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77" name="Oval 78"/>
          <p:cNvSpPr>
            <a:spLocks noChangeArrowheads="1"/>
          </p:cNvSpPr>
          <p:nvPr/>
        </p:nvSpPr>
        <p:spPr bwMode="auto">
          <a:xfrm>
            <a:off x="4427538" y="35734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78" name="Oval 79"/>
          <p:cNvSpPr>
            <a:spLocks noChangeArrowheads="1"/>
          </p:cNvSpPr>
          <p:nvPr/>
        </p:nvSpPr>
        <p:spPr bwMode="auto">
          <a:xfrm>
            <a:off x="33496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79" name="Oval 80"/>
          <p:cNvSpPr>
            <a:spLocks noChangeArrowheads="1"/>
          </p:cNvSpPr>
          <p:nvPr/>
        </p:nvSpPr>
        <p:spPr bwMode="auto">
          <a:xfrm>
            <a:off x="2773363" y="44370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80" name="Oval 81"/>
          <p:cNvSpPr>
            <a:spLocks noChangeArrowheads="1"/>
          </p:cNvSpPr>
          <p:nvPr/>
        </p:nvSpPr>
        <p:spPr bwMode="auto">
          <a:xfrm>
            <a:off x="4716463" y="4149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81" name="Oval 82"/>
          <p:cNvSpPr>
            <a:spLocks noChangeArrowheads="1"/>
          </p:cNvSpPr>
          <p:nvPr/>
        </p:nvSpPr>
        <p:spPr bwMode="auto">
          <a:xfrm>
            <a:off x="428466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82" name="Oval 83"/>
          <p:cNvSpPr>
            <a:spLocks noChangeArrowheads="1"/>
          </p:cNvSpPr>
          <p:nvPr/>
        </p:nvSpPr>
        <p:spPr bwMode="auto">
          <a:xfrm>
            <a:off x="3708400" y="47244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83" name="Oval 84"/>
          <p:cNvSpPr>
            <a:spLocks noChangeArrowheads="1"/>
          </p:cNvSpPr>
          <p:nvPr/>
        </p:nvSpPr>
        <p:spPr bwMode="auto">
          <a:xfrm>
            <a:off x="305911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84" name="Oval 85"/>
          <p:cNvSpPr>
            <a:spLocks noChangeArrowheads="1"/>
          </p:cNvSpPr>
          <p:nvPr/>
        </p:nvSpPr>
        <p:spPr bwMode="auto">
          <a:xfrm>
            <a:off x="24780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85" name="Oval 86"/>
          <p:cNvSpPr>
            <a:spLocks noChangeArrowheads="1"/>
          </p:cNvSpPr>
          <p:nvPr/>
        </p:nvSpPr>
        <p:spPr bwMode="auto">
          <a:xfrm>
            <a:off x="28368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86" name="Oval 87"/>
          <p:cNvSpPr>
            <a:spLocks noChangeArrowheads="1"/>
          </p:cNvSpPr>
          <p:nvPr/>
        </p:nvSpPr>
        <p:spPr bwMode="auto">
          <a:xfrm>
            <a:off x="2195513" y="22034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87" name="Oval 88"/>
          <p:cNvSpPr>
            <a:spLocks noChangeArrowheads="1"/>
          </p:cNvSpPr>
          <p:nvPr/>
        </p:nvSpPr>
        <p:spPr bwMode="auto">
          <a:xfrm>
            <a:off x="3059113" y="24209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88" name="Oval 89"/>
          <p:cNvSpPr>
            <a:spLocks noChangeArrowheads="1"/>
          </p:cNvSpPr>
          <p:nvPr/>
        </p:nvSpPr>
        <p:spPr bwMode="auto">
          <a:xfrm>
            <a:off x="3636963" y="23479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89" name="Oval 90"/>
          <p:cNvSpPr>
            <a:spLocks noChangeArrowheads="1"/>
          </p:cNvSpPr>
          <p:nvPr/>
        </p:nvSpPr>
        <p:spPr bwMode="auto">
          <a:xfrm>
            <a:off x="3419475" y="29241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90" name="Oval 91"/>
          <p:cNvSpPr>
            <a:spLocks noChangeArrowheads="1"/>
          </p:cNvSpPr>
          <p:nvPr/>
        </p:nvSpPr>
        <p:spPr bwMode="auto">
          <a:xfrm>
            <a:off x="2339975" y="33496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91" name="Oval 92"/>
          <p:cNvSpPr>
            <a:spLocks noChangeArrowheads="1"/>
          </p:cNvSpPr>
          <p:nvPr/>
        </p:nvSpPr>
        <p:spPr bwMode="auto">
          <a:xfrm>
            <a:off x="1979613" y="28448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92" name="Oval 93"/>
          <p:cNvSpPr>
            <a:spLocks noChangeArrowheads="1"/>
          </p:cNvSpPr>
          <p:nvPr/>
        </p:nvSpPr>
        <p:spPr bwMode="auto">
          <a:xfrm>
            <a:off x="1763713" y="378142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93" name="Oval 94"/>
          <p:cNvSpPr>
            <a:spLocks noChangeArrowheads="1"/>
          </p:cNvSpPr>
          <p:nvPr/>
        </p:nvSpPr>
        <p:spPr bwMode="auto">
          <a:xfrm>
            <a:off x="2700338" y="28527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94" name="Oval 95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95" name="Oval 96"/>
          <p:cNvSpPr>
            <a:spLocks noChangeArrowheads="1"/>
          </p:cNvSpPr>
          <p:nvPr/>
        </p:nvSpPr>
        <p:spPr bwMode="auto">
          <a:xfrm>
            <a:off x="3275013" y="19161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96" name="Oval 97"/>
          <p:cNvSpPr>
            <a:spLocks noChangeArrowheads="1"/>
          </p:cNvSpPr>
          <p:nvPr/>
        </p:nvSpPr>
        <p:spPr bwMode="auto">
          <a:xfrm>
            <a:off x="3635375" y="234791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8697" name="Oval 98"/>
          <p:cNvSpPr>
            <a:spLocks noChangeArrowheads="1"/>
          </p:cNvSpPr>
          <p:nvPr/>
        </p:nvSpPr>
        <p:spPr bwMode="auto">
          <a:xfrm>
            <a:off x="3708400" y="35004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98" name="Oval 99"/>
          <p:cNvSpPr>
            <a:spLocks noChangeArrowheads="1"/>
          </p:cNvSpPr>
          <p:nvPr/>
        </p:nvSpPr>
        <p:spPr bwMode="auto">
          <a:xfrm>
            <a:off x="3563938" y="40052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99" name="Oval 100"/>
          <p:cNvSpPr>
            <a:spLocks noChangeArrowheads="1"/>
          </p:cNvSpPr>
          <p:nvPr/>
        </p:nvSpPr>
        <p:spPr bwMode="auto">
          <a:xfrm>
            <a:off x="2989263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700" name="Oval 101"/>
          <p:cNvSpPr>
            <a:spLocks noChangeArrowheads="1"/>
          </p:cNvSpPr>
          <p:nvPr/>
        </p:nvSpPr>
        <p:spPr bwMode="auto">
          <a:xfrm>
            <a:off x="2555875" y="37163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4262" name="Text Box 102"/>
          <p:cNvSpPr txBox="1">
            <a:spLocks noChangeArrowheads="1"/>
          </p:cNvSpPr>
          <p:nvPr/>
        </p:nvSpPr>
        <p:spPr bwMode="auto">
          <a:xfrm>
            <a:off x="3348038" y="1844675"/>
            <a:ext cx="73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ISF</a:t>
            </a:r>
          </a:p>
        </p:txBody>
      </p:sp>
      <p:sp>
        <p:nvSpPr>
          <p:cNvPr id="68702" name="Line 103"/>
          <p:cNvSpPr>
            <a:spLocks noChangeShapeType="1"/>
          </p:cNvSpPr>
          <p:nvPr/>
        </p:nvSpPr>
        <p:spPr bwMode="auto">
          <a:xfrm>
            <a:off x="3708400" y="2420938"/>
            <a:ext cx="1368425" cy="2952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4" name="Text Box 104"/>
          <p:cNvSpPr txBox="1">
            <a:spLocks noChangeArrowheads="1"/>
          </p:cNvSpPr>
          <p:nvPr/>
        </p:nvSpPr>
        <p:spPr bwMode="auto">
          <a:xfrm>
            <a:off x="4060825" y="5734050"/>
            <a:ext cx="2382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800" dirty="0">
                <a:latin typeface="Arial" charset="0"/>
              </a:rPr>
              <a:t>incompatible !</a:t>
            </a:r>
          </a:p>
        </p:txBody>
      </p:sp>
      <p:sp>
        <p:nvSpPr>
          <p:cNvPr id="604265" name="Text Box 105"/>
          <p:cNvSpPr txBox="1">
            <a:spLocks noChangeArrowheads="1"/>
          </p:cNvSpPr>
          <p:nvPr/>
        </p:nvSpPr>
        <p:spPr bwMode="auto">
          <a:xfrm>
            <a:off x="3963988" y="2611438"/>
            <a:ext cx="204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ISF minimizer</a:t>
            </a:r>
          </a:p>
        </p:txBody>
      </p:sp>
      <p:sp>
        <p:nvSpPr>
          <p:cNvPr id="68705" name="Oval 106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FFB2C-3EE4-4EAF-A169-409BA1AE112B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95343B-8DDF-4159-BD78-03DFA6269E9E}" type="slidenum">
              <a:rPr lang="en-US" altLang="en-US" smtClean="0"/>
              <a:t>45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795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5400" smtClean="0"/>
              <a:t>The recursive paradigm</a:t>
            </a:r>
            <a:endParaRPr lang="en-US" altLang="en-US" sz="5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D67B67-F299-4438-B7DD-B3B64E70FB9F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0AC71-0A95-42F0-81FA-C64CAE77382E}" type="slidenum">
              <a:rPr lang="en-US" altLang="en-US" smtClean="0"/>
              <a:t>46</a:t>
            </a:fld>
            <a:endParaRPr lang="en-US" altLang="en-US" dirty="0"/>
          </a:p>
        </p:txBody>
      </p:sp>
      <p:grpSp>
        <p:nvGrpSpPr>
          <p:cNvPr id="66563" name="Group 5"/>
          <p:cNvGrpSpPr>
            <a:grpSpLocks/>
          </p:cNvGrpSpPr>
          <p:nvPr/>
        </p:nvGrpSpPr>
        <p:grpSpPr bwMode="auto">
          <a:xfrm>
            <a:off x="260350" y="2349500"/>
            <a:ext cx="1790700" cy="2209800"/>
            <a:chOff x="254" y="1362"/>
            <a:chExt cx="1128" cy="1392"/>
          </a:xfrm>
        </p:grpSpPr>
        <p:sp>
          <p:nvSpPr>
            <p:cNvPr id="515078" name="Text Box 6"/>
            <p:cNvSpPr txBox="1">
              <a:spLocks noChangeArrowheads="1"/>
            </p:cNvSpPr>
            <p:nvPr/>
          </p:nvSpPr>
          <p:spPr bwMode="auto">
            <a:xfrm>
              <a:off x="285" y="1716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515079" name="Text Box 7"/>
            <p:cNvSpPr txBox="1">
              <a:spLocks noChangeArrowheads="1"/>
            </p:cNvSpPr>
            <p:nvPr/>
          </p:nvSpPr>
          <p:spPr bwMode="auto">
            <a:xfrm>
              <a:off x="645" y="1715"/>
              <a:ext cx="737" cy="10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>
                  <a:latin typeface="Times New Roman" panose="02020603050405020304" pitchFamily="18" charset="0"/>
                </a:rPr>
                <a:t>|</a:t>
              </a:r>
              <a:r>
                <a:rPr lang="en-GB" altLang="en-US" sz="280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6589" name="Text Box 8"/>
            <p:cNvSpPr txBox="1">
              <a:spLocks noChangeArrowheads="1"/>
            </p:cNvSpPr>
            <p:nvPr/>
          </p:nvSpPr>
          <p:spPr bwMode="auto">
            <a:xfrm>
              <a:off x="254" y="1389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a b</a:t>
              </a:r>
              <a:endParaRPr lang="en-US" altLang="en-US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66590" name="Text Box 9"/>
            <p:cNvSpPr txBox="1">
              <a:spLocks noChangeArrowheads="1"/>
            </p:cNvSpPr>
            <p:nvPr/>
          </p:nvSpPr>
          <p:spPr bwMode="auto">
            <a:xfrm>
              <a:off x="789" y="1362"/>
              <a:ext cx="47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 </a:t>
              </a:r>
              <a:r>
                <a:rPr lang="en-GB" altLang="en-US" i="1" dirty="0">
                  <a:latin typeface="Times New Roman" panose="02020603050405020304" pitchFamily="18" charset="0"/>
                </a:rPr>
                <a:t>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15105" name="Group 33"/>
          <p:cNvGrpSpPr>
            <a:grpSpLocks/>
          </p:cNvGrpSpPr>
          <p:nvPr/>
        </p:nvGrpSpPr>
        <p:grpSpPr bwMode="auto">
          <a:xfrm>
            <a:off x="2136776" y="2349500"/>
            <a:ext cx="1903413" cy="2208213"/>
            <a:chOff x="1346" y="1480"/>
            <a:chExt cx="1199" cy="1391"/>
          </a:xfrm>
        </p:grpSpPr>
        <p:grpSp>
          <p:nvGrpSpPr>
            <p:cNvPr id="66582" name="Group 15"/>
            <p:cNvGrpSpPr>
              <a:grpSpLocks/>
            </p:cNvGrpSpPr>
            <p:nvPr/>
          </p:nvGrpSpPr>
          <p:grpSpPr bwMode="auto">
            <a:xfrm>
              <a:off x="2134" y="1480"/>
              <a:ext cx="411" cy="1391"/>
              <a:chOff x="2453" y="1480"/>
              <a:chExt cx="411" cy="1391"/>
            </a:xfrm>
          </p:grpSpPr>
          <p:sp>
            <p:nvSpPr>
              <p:cNvPr id="515084" name="Text Box 12"/>
              <p:cNvSpPr txBox="1">
                <a:spLocks noChangeArrowheads="1"/>
              </p:cNvSpPr>
              <p:nvPr/>
            </p:nvSpPr>
            <p:spPr bwMode="auto">
              <a:xfrm>
                <a:off x="2471" y="1833"/>
                <a:ext cx="352" cy="10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</a:t>
                </a:r>
                <a:endParaRPr lang="en-GB" altLang="en-US" sz="2800" b="1">
                  <a:latin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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66586" name="Text Box 14"/>
              <p:cNvSpPr txBox="1">
                <a:spLocks noChangeArrowheads="1"/>
              </p:cNvSpPr>
              <p:nvPr/>
            </p:nvSpPr>
            <p:spPr bwMode="auto">
              <a:xfrm>
                <a:off x="2453" y="1480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 smtClean="0">
                    <a:latin typeface="Times New Roman" panose="02020603050405020304" pitchFamily="18" charset="0"/>
                  </a:rPr>
                  <a:t>x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6583" name="AutoShape 16"/>
            <p:cNvSpPr>
              <a:spLocks noChangeArrowheads="1"/>
            </p:cNvSpPr>
            <p:nvPr/>
          </p:nvSpPr>
          <p:spPr bwMode="auto">
            <a:xfrm>
              <a:off x="1443" y="2251"/>
              <a:ext cx="591" cy="227"/>
            </a:xfrm>
            <a:prstGeom prst="rightArrow">
              <a:avLst>
                <a:gd name="adj1" fmla="val 50000"/>
                <a:gd name="adj2" fmla="val 65088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6584" name="Text Box 17"/>
            <p:cNvSpPr txBox="1">
              <a:spLocks noChangeArrowheads="1"/>
            </p:cNvSpPr>
            <p:nvPr/>
          </p:nvSpPr>
          <p:spPr bwMode="auto">
            <a:xfrm>
              <a:off x="1346" y="2478"/>
              <a:ext cx="74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projection</a:t>
              </a:r>
              <a:endPara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15102" name="Group 30"/>
          <p:cNvGrpSpPr>
            <a:grpSpLocks/>
          </p:cNvGrpSpPr>
          <p:nvPr/>
        </p:nvGrpSpPr>
        <p:grpSpPr bwMode="auto">
          <a:xfrm>
            <a:off x="7723188" y="2349500"/>
            <a:ext cx="1169987" cy="2208213"/>
            <a:chOff x="4683" y="1480"/>
            <a:chExt cx="737" cy="1391"/>
          </a:xfrm>
        </p:grpSpPr>
        <p:sp>
          <p:nvSpPr>
            <p:cNvPr id="515099" name="Text Box 27"/>
            <p:cNvSpPr txBox="1">
              <a:spLocks noChangeArrowheads="1"/>
            </p:cNvSpPr>
            <p:nvPr/>
          </p:nvSpPr>
          <p:spPr bwMode="auto">
            <a:xfrm>
              <a:off x="4683" y="1833"/>
              <a:ext cx="737" cy="103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 dirty="0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 dirty="0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 dirty="0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|</a:t>
              </a:r>
              <a:r>
                <a:rPr lang="en-GB" altLang="en-US" sz="28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66575" name="Text Box 29"/>
            <p:cNvSpPr txBox="1">
              <a:spLocks noChangeArrowheads="1"/>
            </p:cNvSpPr>
            <p:nvPr/>
          </p:nvSpPr>
          <p:spPr bwMode="auto">
            <a:xfrm>
              <a:off x="4859" y="1480"/>
              <a:ext cx="41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15107" name="Group 35"/>
          <p:cNvGrpSpPr>
            <a:grpSpLocks/>
          </p:cNvGrpSpPr>
          <p:nvPr/>
        </p:nvGrpSpPr>
        <p:grpSpPr bwMode="auto">
          <a:xfrm>
            <a:off x="6240465" y="3573465"/>
            <a:ext cx="1428750" cy="730250"/>
            <a:chOff x="3931" y="2251"/>
            <a:chExt cx="900" cy="460"/>
          </a:xfrm>
        </p:grpSpPr>
        <p:sp>
          <p:nvSpPr>
            <p:cNvPr id="515103" name="Text Box 31"/>
            <p:cNvSpPr txBox="1">
              <a:spLocks noChangeArrowheads="1"/>
            </p:cNvSpPr>
            <p:nvPr/>
          </p:nvSpPr>
          <p:spPr bwMode="auto">
            <a:xfrm>
              <a:off x="3931" y="2478"/>
              <a:ext cx="90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GB" altLang="en-US" dirty="0">
                  <a:solidFill>
                    <a:srgbClr val="C00000"/>
                  </a:solidFill>
                  <a:latin typeface="Arial" charset="0"/>
                </a:rPr>
                <a:t>compatible?</a:t>
              </a:r>
              <a:endParaRPr lang="en-US" altLang="en-US" dirty="0">
                <a:solidFill>
                  <a:srgbClr val="C00000"/>
                </a:solidFill>
                <a:latin typeface="Arial" charset="0"/>
              </a:endParaRPr>
            </a:p>
          </p:txBody>
        </p:sp>
        <p:sp>
          <p:nvSpPr>
            <p:cNvPr id="66573" name="AutoShape 32"/>
            <p:cNvSpPr>
              <a:spLocks noChangeArrowheads="1"/>
            </p:cNvSpPr>
            <p:nvPr/>
          </p:nvSpPr>
          <p:spPr bwMode="auto">
            <a:xfrm>
              <a:off x="3969" y="2251"/>
              <a:ext cx="816" cy="227"/>
            </a:xfrm>
            <a:prstGeom prst="leftRightArrow">
              <a:avLst>
                <a:gd name="adj1" fmla="val 50000"/>
                <a:gd name="adj2" fmla="val 71894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p:sp>
        <p:nvSpPr>
          <p:cNvPr id="515108" name="Text Box 36"/>
          <p:cNvSpPr txBox="1">
            <a:spLocks noChangeArrowheads="1"/>
          </p:cNvSpPr>
          <p:nvPr/>
        </p:nvSpPr>
        <p:spPr bwMode="auto">
          <a:xfrm>
            <a:off x="2999833" y="4581525"/>
            <a:ext cx="141237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ISF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with more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i="1" dirty="0">
                <a:solidFill>
                  <a:srgbClr val="C00000"/>
                </a:solidFill>
                <a:latin typeface="Times New Roman" panose="02020603050405020304" pitchFamily="18" charset="0"/>
              </a:rPr>
              <a:t>flexibility</a:t>
            </a:r>
            <a:endParaRPr lang="en-US" altLang="en-US" sz="2400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038600" y="2349500"/>
            <a:ext cx="2406616" cy="3223498"/>
            <a:chOff x="4038600" y="2349500"/>
            <a:chExt cx="2406616" cy="3223498"/>
          </a:xfrm>
        </p:grpSpPr>
        <p:grpSp>
          <p:nvGrpSpPr>
            <p:cNvPr id="66576" name="Group 18"/>
            <p:cNvGrpSpPr>
              <a:grpSpLocks/>
            </p:cNvGrpSpPr>
            <p:nvPr/>
          </p:nvGrpSpPr>
          <p:grpSpPr bwMode="auto">
            <a:xfrm>
              <a:off x="5551488" y="2349500"/>
              <a:ext cx="652463" cy="2208213"/>
              <a:chOff x="2455" y="1480"/>
              <a:chExt cx="411" cy="1391"/>
            </a:xfrm>
          </p:grpSpPr>
          <p:sp>
            <p:nvSpPr>
              <p:cNvPr id="515091" name="Text Box 19"/>
              <p:cNvSpPr txBox="1">
                <a:spLocks noChangeArrowheads="1"/>
              </p:cNvSpPr>
              <p:nvPr/>
            </p:nvSpPr>
            <p:spPr bwMode="auto">
              <a:xfrm>
                <a:off x="2471" y="1833"/>
                <a:ext cx="352" cy="10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10</a:t>
                </a:r>
                <a:endParaRPr lang="en-GB" altLang="en-US" sz="2800" b="1">
                  <a:latin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11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66581" name="Text Box 20"/>
              <p:cNvSpPr txBox="1">
                <a:spLocks noChangeArrowheads="1"/>
              </p:cNvSpPr>
              <p:nvPr/>
            </p:nvSpPr>
            <p:spPr bwMode="auto">
              <a:xfrm>
                <a:off x="2455" y="1480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6577" name="AutoShape 21"/>
            <p:cNvSpPr>
              <a:spLocks noChangeArrowheads="1"/>
            </p:cNvSpPr>
            <p:nvPr/>
          </p:nvSpPr>
          <p:spPr bwMode="auto">
            <a:xfrm>
              <a:off x="4140200" y="3573463"/>
              <a:ext cx="1298575" cy="360363"/>
            </a:xfrm>
            <a:prstGeom prst="rightArrow">
              <a:avLst>
                <a:gd name="adj1" fmla="val 50000"/>
                <a:gd name="adj2" fmla="val 90088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6578" name="Text Box 22"/>
            <p:cNvSpPr txBox="1">
              <a:spLocks noChangeArrowheads="1"/>
            </p:cNvSpPr>
            <p:nvPr/>
          </p:nvSpPr>
          <p:spPr bwMode="auto">
            <a:xfrm>
              <a:off x="4038600" y="3933825"/>
              <a:ext cx="1466850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minimization</a:t>
              </a:r>
              <a:endPara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5295862" y="4618891"/>
                  <a:ext cx="1149354" cy="9541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GB" sz="2800" b="0" dirty="0" smtClean="0">
                    <a:solidFill>
                      <a:srgbClr val="C00000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en-US" sz="28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5862" y="4618891"/>
                  <a:ext cx="1149354" cy="95410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7802563" y="3348038"/>
            <a:ext cx="1008062" cy="35877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7802563" y="4121150"/>
            <a:ext cx="1008062" cy="358775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33" name="Group 29"/>
          <p:cNvGrpSpPr>
            <a:grpSpLocks/>
          </p:cNvGrpSpPr>
          <p:nvPr/>
        </p:nvGrpSpPr>
        <p:grpSpPr bwMode="auto">
          <a:xfrm>
            <a:off x="2051050" y="1071563"/>
            <a:ext cx="5616575" cy="1709737"/>
            <a:chOff x="1292" y="675"/>
            <a:chExt cx="3538" cy="1077"/>
          </a:xfrm>
        </p:grpSpPr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1292" y="1117"/>
              <a:ext cx="3538" cy="635"/>
            </a:xfrm>
            <a:custGeom>
              <a:avLst/>
              <a:gdLst>
                <a:gd name="T0" fmla="*/ 3538 w 3538"/>
                <a:gd name="T1" fmla="*/ 355 h 771"/>
                <a:gd name="T2" fmla="*/ 1588 w 3538"/>
                <a:gd name="T3" fmla="*/ 0 h 771"/>
                <a:gd name="T4" fmla="*/ 0 w 3538"/>
                <a:gd name="T5" fmla="*/ 355 h 7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538" h="771">
                  <a:moveTo>
                    <a:pt x="3538" y="771"/>
                  </a:moveTo>
                  <a:cubicBezTo>
                    <a:pt x="2858" y="385"/>
                    <a:pt x="2178" y="0"/>
                    <a:pt x="1588" y="0"/>
                  </a:cubicBezTo>
                  <a:cubicBezTo>
                    <a:pt x="998" y="0"/>
                    <a:pt x="499" y="385"/>
                    <a:pt x="0" y="771"/>
                  </a:cubicBez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2589" y="675"/>
              <a:ext cx="65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pick one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conflict</a:t>
              </a:r>
              <a:endPara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6" name="Rectangle 27"/>
          <p:cNvSpPr>
            <a:spLocks noChangeArrowheads="1"/>
          </p:cNvSpPr>
          <p:nvPr/>
        </p:nvSpPr>
        <p:spPr bwMode="auto">
          <a:xfrm>
            <a:off x="963613" y="3352800"/>
            <a:ext cx="1008062" cy="35877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121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5400" smtClean="0"/>
              <a:t>The recursive paradigm</a:t>
            </a:r>
            <a:endParaRPr lang="en-US" altLang="en-US" sz="5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0680EF-D5B8-4F92-8287-4074FD5DB362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D976A-3176-4E03-93F4-C24889A767B5}" type="slidenum">
              <a:rPr lang="en-US" altLang="en-US" smtClean="0"/>
              <a:t>47</a:t>
            </a:fld>
            <a:endParaRPr lang="en-US" altLang="en-US" dirty="0"/>
          </a:p>
        </p:txBody>
      </p:sp>
      <p:grpSp>
        <p:nvGrpSpPr>
          <p:cNvPr id="71683" name="Group 3"/>
          <p:cNvGrpSpPr>
            <a:grpSpLocks/>
          </p:cNvGrpSpPr>
          <p:nvPr/>
        </p:nvGrpSpPr>
        <p:grpSpPr bwMode="auto">
          <a:xfrm>
            <a:off x="260350" y="2349500"/>
            <a:ext cx="1790700" cy="2209800"/>
            <a:chOff x="254" y="1362"/>
            <a:chExt cx="1128" cy="1392"/>
          </a:xfrm>
        </p:grpSpPr>
        <p:sp>
          <p:nvSpPr>
            <p:cNvPr id="519172" name="Text Box 4"/>
            <p:cNvSpPr txBox="1">
              <a:spLocks noChangeArrowheads="1"/>
            </p:cNvSpPr>
            <p:nvPr/>
          </p:nvSpPr>
          <p:spPr bwMode="auto">
            <a:xfrm>
              <a:off x="285" y="1716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519173" name="Text Box 5"/>
            <p:cNvSpPr txBox="1">
              <a:spLocks noChangeArrowheads="1"/>
            </p:cNvSpPr>
            <p:nvPr/>
          </p:nvSpPr>
          <p:spPr bwMode="auto">
            <a:xfrm>
              <a:off x="645" y="1715"/>
              <a:ext cx="737" cy="10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>
                  <a:latin typeface="Times New Roman" panose="02020603050405020304" pitchFamily="18" charset="0"/>
                </a:rPr>
                <a:t>|</a:t>
              </a:r>
              <a:r>
                <a:rPr lang="en-GB" altLang="en-US" sz="280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71702" name="Text Box 6"/>
            <p:cNvSpPr txBox="1">
              <a:spLocks noChangeArrowheads="1"/>
            </p:cNvSpPr>
            <p:nvPr/>
          </p:nvSpPr>
          <p:spPr bwMode="auto">
            <a:xfrm>
              <a:off x="254" y="1389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>
                  <a:latin typeface="Times New Roman" panose="02020603050405020304" pitchFamily="18" charset="0"/>
                </a:rPr>
                <a:t>a b</a:t>
              </a:r>
              <a:endParaRPr lang="en-US" altLang="en-US" i="1">
                <a:latin typeface="Times New Roman" panose="02020603050405020304" pitchFamily="18" charset="0"/>
              </a:endParaRPr>
            </a:p>
          </p:txBody>
        </p:sp>
        <p:sp>
          <p:nvSpPr>
            <p:cNvPr id="71703" name="Text Box 7"/>
            <p:cNvSpPr txBox="1">
              <a:spLocks noChangeArrowheads="1"/>
            </p:cNvSpPr>
            <p:nvPr/>
          </p:nvSpPr>
          <p:spPr bwMode="auto">
            <a:xfrm>
              <a:off x="789" y="1362"/>
              <a:ext cx="47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 </a:t>
              </a:r>
              <a:r>
                <a:rPr lang="en-GB" altLang="en-US" i="1" dirty="0">
                  <a:latin typeface="Times New Roman" panose="02020603050405020304" pitchFamily="18" charset="0"/>
                </a:rPr>
                <a:t>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19234" name="Group 66"/>
          <p:cNvGrpSpPr>
            <a:grpSpLocks/>
          </p:cNvGrpSpPr>
          <p:nvPr/>
        </p:nvGrpSpPr>
        <p:grpSpPr bwMode="auto">
          <a:xfrm>
            <a:off x="2195513" y="1074738"/>
            <a:ext cx="2457450" cy="5162550"/>
            <a:chOff x="1383" y="677"/>
            <a:chExt cx="1548" cy="3252"/>
          </a:xfrm>
        </p:grpSpPr>
        <p:grpSp>
          <p:nvGrpSpPr>
            <p:cNvPr id="71689" name="Group 43"/>
            <p:cNvGrpSpPr>
              <a:grpSpLocks/>
            </p:cNvGrpSpPr>
            <p:nvPr/>
          </p:nvGrpSpPr>
          <p:grpSpPr bwMode="auto">
            <a:xfrm>
              <a:off x="2188" y="677"/>
              <a:ext cx="737" cy="1391"/>
              <a:chOff x="2188" y="677"/>
              <a:chExt cx="737" cy="1391"/>
            </a:xfrm>
          </p:grpSpPr>
          <p:sp>
            <p:nvSpPr>
              <p:cNvPr id="519203" name="Text Box 35"/>
              <p:cNvSpPr txBox="1">
                <a:spLocks noChangeArrowheads="1"/>
              </p:cNvSpPr>
              <p:nvPr/>
            </p:nvSpPr>
            <p:spPr bwMode="auto">
              <a:xfrm>
                <a:off x="2188" y="1030"/>
                <a:ext cx="737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 dirty="0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01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71699" name="Text Box 37"/>
              <p:cNvSpPr txBox="1">
                <a:spLocks noChangeArrowheads="1"/>
              </p:cNvSpPr>
              <p:nvPr/>
            </p:nvSpPr>
            <p:spPr bwMode="auto">
              <a:xfrm>
                <a:off x="2332" y="677"/>
                <a:ext cx="47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71690" name="Group 44"/>
            <p:cNvGrpSpPr>
              <a:grpSpLocks/>
            </p:cNvGrpSpPr>
            <p:nvPr/>
          </p:nvGrpSpPr>
          <p:grpSpPr bwMode="auto">
            <a:xfrm>
              <a:off x="2194" y="2538"/>
              <a:ext cx="737" cy="1391"/>
              <a:chOff x="2188" y="677"/>
              <a:chExt cx="737" cy="1391"/>
            </a:xfrm>
          </p:grpSpPr>
          <p:sp>
            <p:nvSpPr>
              <p:cNvPr id="519213" name="Text Box 45"/>
              <p:cNvSpPr txBox="1">
                <a:spLocks noChangeArrowheads="1"/>
              </p:cNvSpPr>
              <p:nvPr/>
            </p:nvSpPr>
            <p:spPr bwMode="auto">
              <a:xfrm>
                <a:off x="2188" y="1030"/>
                <a:ext cx="737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01 </a:t>
                </a:r>
                <a:r>
                  <a:rPr lang="en-US" altLang="en-US" sz="2800" b="1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71697" name="Text Box 46"/>
              <p:cNvSpPr txBox="1">
                <a:spLocks noChangeArrowheads="1"/>
              </p:cNvSpPr>
              <p:nvPr/>
            </p:nvSpPr>
            <p:spPr bwMode="auto">
              <a:xfrm>
                <a:off x="2332" y="677"/>
                <a:ext cx="476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1693" name="Line 49"/>
            <p:cNvSpPr>
              <a:spLocks noChangeShapeType="1"/>
            </p:cNvSpPr>
            <p:nvPr/>
          </p:nvSpPr>
          <p:spPr bwMode="auto">
            <a:xfrm flipV="1">
              <a:off x="1383" y="1706"/>
              <a:ext cx="681" cy="36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4" name="Line 50"/>
            <p:cNvSpPr>
              <a:spLocks noChangeShapeType="1"/>
            </p:cNvSpPr>
            <p:nvPr/>
          </p:nvSpPr>
          <p:spPr bwMode="auto">
            <a:xfrm>
              <a:off x="1383" y="2750"/>
              <a:ext cx="681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5" name="Text Box 51"/>
            <p:cNvSpPr txBox="1">
              <a:spLocks noChangeArrowheads="1"/>
            </p:cNvSpPr>
            <p:nvPr/>
          </p:nvSpPr>
          <p:spPr bwMode="auto">
            <a:xfrm>
              <a:off x="1428" y="2251"/>
              <a:ext cx="4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C00000"/>
                  </a:solidFill>
                  <a:latin typeface="Arial" panose="020B0604020202020204" pitchFamily="34" charset="0"/>
                </a:rPr>
                <a:t>split</a:t>
              </a:r>
              <a:endParaRPr lang="en-US" altLang="en-US" sz="24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954088" y="3343275"/>
            <a:ext cx="1008062" cy="35877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54414" y="2062163"/>
            <a:ext cx="1017587" cy="3327401"/>
            <a:chOff x="3554414" y="2062163"/>
            <a:chExt cx="1017587" cy="3327401"/>
          </a:xfrm>
        </p:grpSpPr>
        <p:sp>
          <p:nvSpPr>
            <p:cNvPr id="25" name="Rectangle 27"/>
            <p:cNvSpPr>
              <a:spLocks noChangeArrowheads="1"/>
            </p:cNvSpPr>
            <p:nvPr/>
          </p:nvSpPr>
          <p:spPr bwMode="auto">
            <a:xfrm>
              <a:off x="3554414" y="2062163"/>
              <a:ext cx="1008062" cy="35877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3563939" y="5030789"/>
              <a:ext cx="1008062" cy="35877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92246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-265113" y="836613"/>
            <a:ext cx="9674226" cy="4932362"/>
            <a:chOff x="-167" y="527"/>
            <a:chExt cx="6094" cy="3107"/>
          </a:xfrm>
        </p:grpSpPr>
        <p:sp>
          <p:nvSpPr>
            <p:cNvPr id="72810" name="Freeform 3"/>
            <p:cNvSpPr>
              <a:spLocks/>
            </p:cNvSpPr>
            <p:nvPr/>
          </p:nvSpPr>
          <p:spPr bwMode="auto">
            <a:xfrm>
              <a:off x="521" y="527"/>
              <a:ext cx="2359" cy="2812"/>
            </a:xfrm>
            <a:custGeom>
              <a:avLst/>
              <a:gdLst>
                <a:gd name="T0" fmla="*/ 2359 w 2359"/>
                <a:gd name="T1" fmla="*/ 0 h 2812"/>
                <a:gd name="T2" fmla="*/ 1180 w 2359"/>
                <a:gd name="T3" fmla="*/ 454 h 2812"/>
                <a:gd name="T4" fmla="*/ 590 w 2359"/>
                <a:gd name="T5" fmla="*/ 1043 h 2812"/>
                <a:gd name="T6" fmla="*/ 0 w 2359"/>
                <a:gd name="T7" fmla="*/ 2812 h 2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9" h="2812">
                  <a:moveTo>
                    <a:pt x="2359" y="0"/>
                  </a:moveTo>
                  <a:lnTo>
                    <a:pt x="1180" y="454"/>
                  </a:lnTo>
                  <a:lnTo>
                    <a:pt x="590" y="1043"/>
                  </a:lnTo>
                  <a:lnTo>
                    <a:pt x="0" y="281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1" name="Freeform 4"/>
            <p:cNvSpPr>
              <a:spLocks/>
            </p:cNvSpPr>
            <p:nvPr/>
          </p:nvSpPr>
          <p:spPr bwMode="auto">
            <a:xfrm>
              <a:off x="-167" y="527"/>
              <a:ext cx="6094" cy="3107"/>
            </a:xfrm>
            <a:custGeom>
              <a:avLst/>
              <a:gdLst>
                <a:gd name="T0" fmla="*/ 3047 w 6094"/>
                <a:gd name="T1" fmla="*/ 0 h 3107"/>
                <a:gd name="T2" fmla="*/ 1868 w 6094"/>
                <a:gd name="T3" fmla="*/ 454 h 3107"/>
                <a:gd name="T4" fmla="*/ 1278 w 6094"/>
                <a:gd name="T5" fmla="*/ 1043 h 3107"/>
                <a:gd name="T6" fmla="*/ 688 w 6094"/>
                <a:gd name="T7" fmla="*/ 2812 h 3107"/>
                <a:gd name="T8" fmla="*/ 5406 w 6094"/>
                <a:gd name="T9" fmla="*/ 2812 h 3107"/>
                <a:gd name="T10" fmla="*/ 4816 w 6094"/>
                <a:gd name="T11" fmla="*/ 1043 h 3107"/>
                <a:gd name="T12" fmla="*/ 4226 w 6094"/>
                <a:gd name="T13" fmla="*/ 454 h 3107"/>
                <a:gd name="T14" fmla="*/ 3047 w 6094"/>
                <a:gd name="T15" fmla="*/ 0 h 3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94" h="3107">
                  <a:moveTo>
                    <a:pt x="3047" y="0"/>
                  </a:moveTo>
                  <a:cubicBezTo>
                    <a:pt x="2654" y="0"/>
                    <a:pt x="2163" y="280"/>
                    <a:pt x="1868" y="454"/>
                  </a:cubicBezTo>
                  <a:cubicBezTo>
                    <a:pt x="1573" y="628"/>
                    <a:pt x="1475" y="650"/>
                    <a:pt x="1278" y="1043"/>
                  </a:cubicBezTo>
                  <a:cubicBezTo>
                    <a:pt x="1081" y="1436"/>
                    <a:pt x="0" y="2517"/>
                    <a:pt x="688" y="2812"/>
                  </a:cubicBezTo>
                  <a:cubicBezTo>
                    <a:pt x="1376" y="3107"/>
                    <a:pt x="4718" y="3107"/>
                    <a:pt x="5406" y="2812"/>
                  </a:cubicBezTo>
                  <a:cubicBezTo>
                    <a:pt x="6094" y="2517"/>
                    <a:pt x="5013" y="1436"/>
                    <a:pt x="4816" y="1043"/>
                  </a:cubicBezTo>
                  <a:cubicBezTo>
                    <a:pt x="4619" y="650"/>
                    <a:pt x="4521" y="628"/>
                    <a:pt x="4226" y="454"/>
                  </a:cubicBezTo>
                  <a:cubicBezTo>
                    <a:pt x="3931" y="280"/>
                    <a:pt x="3440" y="0"/>
                    <a:pt x="3047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12" name="Rectangle 5"/>
            <p:cNvSpPr>
              <a:spLocks noChangeArrowheads="1"/>
            </p:cNvSpPr>
            <p:nvPr/>
          </p:nvSpPr>
          <p:spPr bwMode="auto">
            <a:xfrm>
              <a:off x="294" y="3022"/>
              <a:ext cx="5172" cy="5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72813" name="Rectangle 6"/>
            <p:cNvSpPr>
              <a:spLocks noChangeArrowheads="1"/>
            </p:cNvSpPr>
            <p:nvPr/>
          </p:nvSpPr>
          <p:spPr bwMode="auto">
            <a:xfrm>
              <a:off x="306" y="2976"/>
              <a:ext cx="5148" cy="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72707" name="Oval 7"/>
          <p:cNvSpPr>
            <a:spLocks noChangeArrowheads="1"/>
          </p:cNvSpPr>
          <p:nvPr/>
        </p:nvSpPr>
        <p:spPr bwMode="auto">
          <a:xfrm>
            <a:off x="4500563" y="765175"/>
            <a:ext cx="144462" cy="144463"/>
          </a:xfrm>
          <a:prstGeom prst="ellipse">
            <a:avLst/>
          </a:prstGeom>
          <a:solidFill>
            <a:srgbClr val="FFCC66"/>
          </a:solidFill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CC66"/>
              </a:solidFill>
              <a:latin typeface="Arial" panose="020B0604020202020204" pitchFamily="34" charset="0"/>
            </a:endParaRPr>
          </a:p>
        </p:txBody>
      </p:sp>
      <p:sp>
        <p:nvSpPr>
          <p:cNvPr id="72708" name="Oval 8"/>
          <p:cNvSpPr>
            <a:spLocks noChangeArrowheads="1"/>
          </p:cNvSpPr>
          <p:nvPr/>
        </p:nvSpPr>
        <p:spPr bwMode="auto">
          <a:xfrm>
            <a:off x="3348038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09" name="Oval 9"/>
          <p:cNvSpPr>
            <a:spLocks noChangeArrowheads="1"/>
          </p:cNvSpPr>
          <p:nvPr/>
        </p:nvSpPr>
        <p:spPr bwMode="auto">
          <a:xfrm>
            <a:off x="6513513" y="329088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10" name="Oval 10"/>
          <p:cNvSpPr>
            <a:spLocks noChangeArrowheads="1"/>
          </p:cNvSpPr>
          <p:nvPr/>
        </p:nvSpPr>
        <p:spPr bwMode="auto">
          <a:xfrm>
            <a:off x="7377113" y="350837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06219" name="Text Box 11"/>
          <p:cNvSpPr txBox="1">
            <a:spLocks noChangeArrowheads="1"/>
          </p:cNvSpPr>
          <p:nvPr/>
        </p:nvSpPr>
        <p:spPr bwMode="auto">
          <a:xfrm>
            <a:off x="466725" y="5043488"/>
            <a:ext cx="8210550" cy="617537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alt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2712" name="Oval 12"/>
          <p:cNvSpPr>
            <a:spLocks noChangeArrowheads="1"/>
          </p:cNvSpPr>
          <p:nvPr/>
        </p:nvSpPr>
        <p:spPr bwMode="auto">
          <a:xfrm>
            <a:off x="6842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13" name="Oval 13"/>
          <p:cNvSpPr>
            <a:spLocks noChangeArrowheads="1"/>
          </p:cNvSpPr>
          <p:nvPr/>
        </p:nvSpPr>
        <p:spPr bwMode="auto">
          <a:xfrm>
            <a:off x="10429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14" name="Oval 14"/>
          <p:cNvSpPr>
            <a:spLocks noChangeArrowheads="1"/>
          </p:cNvSpPr>
          <p:nvPr/>
        </p:nvSpPr>
        <p:spPr bwMode="auto">
          <a:xfrm>
            <a:off x="14017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15" name="Oval 15"/>
          <p:cNvSpPr>
            <a:spLocks noChangeArrowheads="1"/>
          </p:cNvSpPr>
          <p:nvPr/>
        </p:nvSpPr>
        <p:spPr bwMode="auto">
          <a:xfrm>
            <a:off x="60658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16" name="Oval 16"/>
          <p:cNvSpPr>
            <a:spLocks noChangeArrowheads="1"/>
          </p:cNvSpPr>
          <p:nvPr/>
        </p:nvSpPr>
        <p:spPr bwMode="auto">
          <a:xfrm>
            <a:off x="64246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17" name="Oval 17"/>
          <p:cNvSpPr>
            <a:spLocks noChangeArrowheads="1"/>
          </p:cNvSpPr>
          <p:nvPr/>
        </p:nvSpPr>
        <p:spPr bwMode="auto">
          <a:xfrm>
            <a:off x="67833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18" name="Oval 18"/>
          <p:cNvSpPr>
            <a:spLocks noChangeArrowheads="1"/>
          </p:cNvSpPr>
          <p:nvPr/>
        </p:nvSpPr>
        <p:spPr bwMode="auto">
          <a:xfrm>
            <a:off x="71421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19" name="Oval 19"/>
          <p:cNvSpPr>
            <a:spLocks noChangeArrowheads="1"/>
          </p:cNvSpPr>
          <p:nvPr/>
        </p:nvSpPr>
        <p:spPr bwMode="auto">
          <a:xfrm>
            <a:off x="75009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20" name="Oval 20"/>
          <p:cNvSpPr>
            <a:spLocks noChangeArrowheads="1"/>
          </p:cNvSpPr>
          <p:nvPr/>
        </p:nvSpPr>
        <p:spPr bwMode="auto">
          <a:xfrm>
            <a:off x="78597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21" name="Oval 21"/>
          <p:cNvSpPr>
            <a:spLocks noChangeArrowheads="1"/>
          </p:cNvSpPr>
          <p:nvPr/>
        </p:nvSpPr>
        <p:spPr bwMode="auto">
          <a:xfrm>
            <a:off x="82184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22" name="Oval 22"/>
          <p:cNvSpPr>
            <a:spLocks noChangeArrowheads="1"/>
          </p:cNvSpPr>
          <p:nvPr/>
        </p:nvSpPr>
        <p:spPr bwMode="auto">
          <a:xfrm>
            <a:off x="68040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23" name="Oval 23"/>
          <p:cNvSpPr>
            <a:spLocks noChangeArrowheads="1"/>
          </p:cNvSpPr>
          <p:nvPr/>
        </p:nvSpPr>
        <p:spPr bwMode="auto">
          <a:xfrm>
            <a:off x="7380288" y="46529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24" name="Oval 24"/>
          <p:cNvSpPr>
            <a:spLocks noChangeArrowheads="1"/>
          </p:cNvSpPr>
          <p:nvPr/>
        </p:nvSpPr>
        <p:spPr bwMode="auto">
          <a:xfrm>
            <a:off x="7956550" y="44370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25" name="Oval 25"/>
          <p:cNvSpPr>
            <a:spLocks noChangeArrowheads="1"/>
          </p:cNvSpPr>
          <p:nvPr/>
        </p:nvSpPr>
        <p:spPr bwMode="auto">
          <a:xfrm>
            <a:off x="7308850" y="41497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26" name="Oval 26"/>
          <p:cNvSpPr>
            <a:spLocks noChangeArrowheads="1"/>
          </p:cNvSpPr>
          <p:nvPr/>
        </p:nvSpPr>
        <p:spPr bwMode="auto">
          <a:xfrm>
            <a:off x="6588125" y="38623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27" name="Oval 27"/>
          <p:cNvSpPr>
            <a:spLocks noChangeArrowheads="1"/>
          </p:cNvSpPr>
          <p:nvPr/>
        </p:nvSpPr>
        <p:spPr bwMode="auto">
          <a:xfrm>
            <a:off x="5364163" y="14128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28" name="Oval 28"/>
          <p:cNvSpPr>
            <a:spLocks noChangeArrowheads="1"/>
          </p:cNvSpPr>
          <p:nvPr/>
        </p:nvSpPr>
        <p:spPr bwMode="auto">
          <a:xfrm>
            <a:off x="4643438" y="11969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29" name="Oval 29"/>
          <p:cNvSpPr>
            <a:spLocks noChangeArrowheads="1"/>
          </p:cNvSpPr>
          <p:nvPr/>
        </p:nvSpPr>
        <p:spPr bwMode="auto">
          <a:xfrm>
            <a:off x="3922713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30" name="Oval 30"/>
          <p:cNvSpPr>
            <a:spLocks noChangeArrowheads="1"/>
          </p:cNvSpPr>
          <p:nvPr/>
        </p:nvSpPr>
        <p:spPr bwMode="auto">
          <a:xfrm>
            <a:off x="7019925" y="29972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31" name="Oval 31"/>
          <p:cNvSpPr>
            <a:spLocks noChangeArrowheads="1"/>
          </p:cNvSpPr>
          <p:nvPr/>
        </p:nvSpPr>
        <p:spPr bwMode="auto">
          <a:xfrm>
            <a:off x="6732588" y="22764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32" name="Oval 32"/>
          <p:cNvSpPr>
            <a:spLocks noChangeArrowheads="1"/>
          </p:cNvSpPr>
          <p:nvPr/>
        </p:nvSpPr>
        <p:spPr bwMode="auto">
          <a:xfrm>
            <a:off x="6948488" y="36449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33" name="Oval 33"/>
          <p:cNvSpPr>
            <a:spLocks noChangeArrowheads="1"/>
          </p:cNvSpPr>
          <p:nvPr/>
        </p:nvSpPr>
        <p:spPr bwMode="auto">
          <a:xfrm>
            <a:off x="7740650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34" name="Oval 34"/>
          <p:cNvSpPr>
            <a:spLocks noChangeArrowheads="1"/>
          </p:cNvSpPr>
          <p:nvPr/>
        </p:nvSpPr>
        <p:spPr bwMode="auto">
          <a:xfrm>
            <a:off x="1116013" y="4645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35" name="Oval 35"/>
          <p:cNvSpPr>
            <a:spLocks noChangeArrowheads="1"/>
          </p:cNvSpPr>
          <p:nvPr/>
        </p:nvSpPr>
        <p:spPr bwMode="auto">
          <a:xfrm>
            <a:off x="1042988" y="39322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36" name="Oval 36"/>
          <p:cNvSpPr>
            <a:spLocks noChangeArrowheads="1"/>
          </p:cNvSpPr>
          <p:nvPr/>
        </p:nvSpPr>
        <p:spPr bwMode="auto">
          <a:xfrm>
            <a:off x="17605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72737" name="Group 37"/>
          <p:cNvGrpSpPr>
            <a:grpSpLocks/>
          </p:cNvGrpSpPr>
          <p:nvPr/>
        </p:nvGrpSpPr>
        <p:grpSpPr bwMode="auto">
          <a:xfrm>
            <a:off x="2051050" y="2382838"/>
            <a:ext cx="3529013" cy="3259137"/>
            <a:chOff x="1292" y="1501"/>
            <a:chExt cx="2223" cy="2053"/>
          </a:xfrm>
        </p:grpSpPr>
        <p:sp>
          <p:nvSpPr>
            <p:cNvPr id="72807" name="Freeform 38"/>
            <p:cNvSpPr>
              <a:spLocks/>
            </p:cNvSpPr>
            <p:nvPr/>
          </p:nvSpPr>
          <p:spPr bwMode="auto">
            <a:xfrm>
              <a:off x="1292" y="1501"/>
              <a:ext cx="2223" cy="1678"/>
            </a:xfrm>
            <a:custGeom>
              <a:avLst/>
              <a:gdLst>
                <a:gd name="T0" fmla="*/ 1044 w 2223"/>
                <a:gd name="T1" fmla="*/ 0 h 1678"/>
                <a:gd name="T2" fmla="*/ 635 w 2223"/>
                <a:gd name="T3" fmla="*/ 317 h 1678"/>
                <a:gd name="T4" fmla="*/ 363 w 2223"/>
                <a:gd name="T5" fmla="*/ 680 h 1678"/>
                <a:gd name="T6" fmla="*/ 0 w 2223"/>
                <a:gd name="T7" fmla="*/ 1134 h 1678"/>
                <a:gd name="T8" fmla="*/ 0 w 2223"/>
                <a:gd name="T9" fmla="*/ 1678 h 1678"/>
                <a:gd name="T10" fmla="*/ 2223 w 2223"/>
                <a:gd name="T11" fmla="*/ 1678 h 1678"/>
                <a:gd name="T12" fmla="*/ 2178 w 2223"/>
                <a:gd name="T13" fmla="*/ 1134 h 1678"/>
                <a:gd name="T14" fmla="*/ 1724 w 2223"/>
                <a:gd name="T15" fmla="*/ 680 h 1678"/>
                <a:gd name="T16" fmla="*/ 1452 w 2223"/>
                <a:gd name="T17" fmla="*/ 317 h 1678"/>
                <a:gd name="T18" fmla="*/ 1044 w 2223"/>
                <a:gd name="T19" fmla="*/ 0 h 167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223" h="1678">
                  <a:moveTo>
                    <a:pt x="1044" y="0"/>
                  </a:moveTo>
                  <a:lnTo>
                    <a:pt x="635" y="317"/>
                  </a:lnTo>
                  <a:lnTo>
                    <a:pt x="363" y="680"/>
                  </a:lnTo>
                  <a:lnTo>
                    <a:pt x="0" y="1134"/>
                  </a:lnTo>
                  <a:lnTo>
                    <a:pt x="0" y="1678"/>
                  </a:lnTo>
                  <a:lnTo>
                    <a:pt x="2223" y="1678"/>
                  </a:lnTo>
                  <a:lnTo>
                    <a:pt x="2178" y="1134"/>
                  </a:lnTo>
                  <a:lnTo>
                    <a:pt x="1724" y="680"/>
                  </a:lnTo>
                  <a:lnTo>
                    <a:pt x="1452" y="317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08" name="Rectangle 39"/>
            <p:cNvSpPr>
              <a:spLocks noChangeArrowheads="1"/>
            </p:cNvSpPr>
            <p:nvPr/>
          </p:nvSpPr>
          <p:spPr bwMode="auto">
            <a:xfrm>
              <a:off x="1292" y="3191"/>
              <a:ext cx="409" cy="363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72809" name="Rectangle 40"/>
            <p:cNvSpPr>
              <a:spLocks noChangeArrowheads="1"/>
            </p:cNvSpPr>
            <p:nvPr/>
          </p:nvSpPr>
          <p:spPr bwMode="auto">
            <a:xfrm>
              <a:off x="2879" y="3191"/>
              <a:ext cx="636" cy="363"/>
            </a:xfrm>
            <a:prstGeom prst="rect">
              <a:avLst/>
            </a:pr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72738" name="Oval 41"/>
          <p:cNvSpPr>
            <a:spLocks noChangeArrowheads="1"/>
          </p:cNvSpPr>
          <p:nvPr/>
        </p:nvSpPr>
        <p:spPr bwMode="auto">
          <a:xfrm>
            <a:off x="57070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39" name="Oval 42"/>
          <p:cNvSpPr>
            <a:spLocks noChangeArrowheads="1"/>
          </p:cNvSpPr>
          <p:nvPr/>
        </p:nvSpPr>
        <p:spPr bwMode="auto">
          <a:xfrm>
            <a:off x="53657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40" name="Oval 43"/>
          <p:cNvSpPr>
            <a:spLocks noChangeArrowheads="1"/>
          </p:cNvSpPr>
          <p:nvPr/>
        </p:nvSpPr>
        <p:spPr bwMode="auto">
          <a:xfrm>
            <a:off x="50069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41" name="Oval 44"/>
          <p:cNvSpPr>
            <a:spLocks noChangeArrowheads="1"/>
          </p:cNvSpPr>
          <p:nvPr/>
        </p:nvSpPr>
        <p:spPr bwMode="auto">
          <a:xfrm>
            <a:off x="4572000" y="17002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42" name="Oval 45"/>
          <p:cNvSpPr>
            <a:spLocks noChangeArrowheads="1"/>
          </p:cNvSpPr>
          <p:nvPr/>
        </p:nvSpPr>
        <p:spPr bwMode="auto">
          <a:xfrm>
            <a:off x="4067175" y="19891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43" name="Oval 46"/>
          <p:cNvSpPr>
            <a:spLocks noChangeArrowheads="1"/>
          </p:cNvSpPr>
          <p:nvPr/>
        </p:nvSpPr>
        <p:spPr bwMode="auto">
          <a:xfrm>
            <a:off x="4932363" y="22050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44" name="Oval 47"/>
          <p:cNvSpPr>
            <a:spLocks noChangeArrowheads="1"/>
          </p:cNvSpPr>
          <p:nvPr/>
        </p:nvSpPr>
        <p:spPr bwMode="auto">
          <a:xfrm>
            <a:off x="4716463" y="32131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45" name="Oval 48"/>
          <p:cNvSpPr>
            <a:spLocks noChangeArrowheads="1"/>
          </p:cNvSpPr>
          <p:nvPr/>
        </p:nvSpPr>
        <p:spPr bwMode="auto">
          <a:xfrm>
            <a:off x="55800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46" name="Oval 49"/>
          <p:cNvSpPr>
            <a:spLocks noChangeArrowheads="1"/>
          </p:cNvSpPr>
          <p:nvPr/>
        </p:nvSpPr>
        <p:spPr bwMode="auto">
          <a:xfrm>
            <a:off x="4356100" y="26368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47" name="Oval 50"/>
          <p:cNvSpPr>
            <a:spLocks noChangeArrowheads="1"/>
          </p:cNvSpPr>
          <p:nvPr/>
        </p:nvSpPr>
        <p:spPr bwMode="auto">
          <a:xfrm>
            <a:off x="4140200" y="31416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48" name="Oval 51"/>
          <p:cNvSpPr>
            <a:spLocks noChangeArrowheads="1"/>
          </p:cNvSpPr>
          <p:nvPr/>
        </p:nvSpPr>
        <p:spPr bwMode="auto">
          <a:xfrm>
            <a:off x="1474788" y="3133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49" name="Oval 52"/>
          <p:cNvSpPr>
            <a:spLocks noChangeArrowheads="1"/>
          </p:cNvSpPr>
          <p:nvPr/>
        </p:nvSpPr>
        <p:spPr bwMode="auto">
          <a:xfrm>
            <a:off x="2124075" y="43576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50" name="Oval 53"/>
          <p:cNvSpPr>
            <a:spLocks noChangeArrowheads="1"/>
          </p:cNvSpPr>
          <p:nvPr/>
        </p:nvSpPr>
        <p:spPr bwMode="auto">
          <a:xfrm>
            <a:off x="4784725" y="46529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51" name="Oval 54"/>
          <p:cNvSpPr>
            <a:spLocks noChangeArrowheads="1"/>
          </p:cNvSpPr>
          <p:nvPr/>
        </p:nvSpPr>
        <p:spPr bwMode="auto">
          <a:xfrm>
            <a:off x="1547813" y="42862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52" name="Oval 55"/>
          <p:cNvSpPr>
            <a:spLocks noChangeArrowheads="1"/>
          </p:cNvSpPr>
          <p:nvPr/>
        </p:nvSpPr>
        <p:spPr bwMode="auto">
          <a:xfrm>
            <a:off x="5508625" y="28527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53" name="Oval 56"/>
          <p:cNvSpPr>
            <a:spLocks noChangeArrowheads="1"/>
          </p:cNvSpPr>
          <p:nvPr/>
        </p:nvSpPr>
        <p:spPr bwMode="auto">
          <a:xfrm>
            <a:off x="5291138" y="3502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54" name="Oval 57"/>
          <p:cNvSpPr>
            <a:spLocks noChangeArrowheads="1"/>
          </p:cNvSpPr>
          <p:nvPr/>
        </p:nvSpPr>
        <p:spPr bwMode="auto">
          <a:xfrm>
            <a:off x="6372225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55" name="Oval 58"/>
          <p:cNvSpPr>
            <a:spLocks noChangeArrowheads="1"/>
          </p:cNvSpPr>
          <p:nvPr/>
        </p:nvSpPr>
        <p:spPr bwMode="auto">
          <a:xfrm>
            <a:off x="5868988" y="34290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56" name="Oval 59"/>
          <p:cNvSpPr>
            <a:spLocks noChangeArrowheads="1"/>
          </p:cNvSpPr>
          <p:nvPr/>
        </p:nvSpPr>
        <p:spPr bwMode="auto">
          <a:xfrm>
            <a:off x="5651500" y="40052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57" name="Oval 60"/>
          <p:cNvSpPr>
            <a:spLocks noChangeArrowheads="1"/>
          </p:cNvSpPr>
          <p:nvPr/>
        </p:nvSpPr>
        <p:spPr bwMode="auto">
          <a:xfrm>
            <a:off x="5940425" y="45815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58" name="Oval 61"/>
          <p:cNvSpPr>
            <a:spLocks noChangeArrowheads="1"/>
          </p:cNvSpPr>
          <p:nvPr/>
        </p:nvSpPr>
        <p:spPr bwMode="auto">
          <a:xfrm>
            <a:off x="6372225" y="422275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59" name="Oval 62"/>
          <p:cNvSpPr>
            <a:spLocks noChangeArrowheads="1"/>
          </p:cNvSpPr>
          <p:nvPr/>
        </p:nvSpPr>
        <p:spPr bwMode="auto">
          <a:xfrm>
            <a:off x="5219700" y="44307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60" name="Oval 63"/>
          <p:cNvSpPr>
            <a:spLocks noChangeArrowheads="1"/>
          </p:cNvSpPr>
          <p:nvPr/>
        </p:nvSpPr>
        <p:spPr bwMode="auto">
          <a:xfrm>
            <a:off x="2341563" y="47958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61" name="Oval 64"/>
          <p:cNvSpPr>
            <a:spLocks noChangeArrowheads="1"/>
          </p:cNvSpPr>
          <p:nvPr/>
        </p:nvSpPr>
        <p:spPr bwMode="auto">
          <a:xfrm>
            <a:off x="6156325" y="2349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62" name="Oval 65"/>
          <p:cNvSpPr>
            <a:spLocks noChangeArrowheads="1"/>
          </p:cNvSpPr>
          <p:nvPr/>
        </p:nvSpPr>
        <p:spPr bwMode="auto">
          <a:xfrm>
            <a:off x="5940425" y="17732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63" name="Oval 66"/>
          <p:cNvSpPr>
            <a:spLocks noChangeArrowheads="1"/>
          </p:cNvSpPr>
          <p:nvPr/>
        </p:nvSpPr>
        <p:spPr bwMode="auto">
          <a:xfrm>
            <a:off x="5003800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64" name="Oval 67"/>
          <p:cNvSpPr>
            <a:spLocks noChangeArrowheads="1"/>
          </p:cNvSpPr>
          <p:nvPr/>
        </p:nvSpPr>
        <p:spPr bwMode="auto">
          <a:xfrm>
            <a:off x="21193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72765" name="Group 68"/>
          <p:cNvGrpSpPr>
            <a:grpSpLocks/>
          </p:cNvGrpSpPr>
          <p:nvPr/>
        </p:nvGrpSpPr>
        <p:grpSpPr bwMode="auto">
          <a:xfrm>
            <a:off x="2700338" y="3016250"/>
            <a:ext cx="1871662" cy="2625725"/>
            <a:chOff x="1701" y="1900"/>
            <a:chExt cx="1179" cy="1654"/>
          </a:xfrm>
        </p:grpSpPr>
        <p:sp>
          <p:nvSpPr>
            <p:cNvPr id="72805" name="Rectangle 69"/>
            <p:cNvSpPr>
              <a:spLocks noChangeArrowheads="1"/>
            </p:cNvSpPr>
            <p:nvPr/>
          </p:nvSpPr>
          <p:spPr bwMode="auto">
            <a:xfrm>
              <a:off x="1701" y="3191"/>
              <a:ext cx="1179" cy="363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72806" name="Freeform 70"/>
            <p:cNvSpPr>
              <a:spLocks/>
            </p:cNvSpPr>
            <p:nvPr/>
          </p:nvSpPr>
          <p:spPr bwMode="auto">
            <a:xfrm>
              <a:off x="1701" y="1900"/>
              <a:ext cx="1179" cy="1270"/>
            </a:xfrm>
            <a:custGeom>
              <a:avLst/>
              <a:gdLst>
                <a:gd name="T0" fmla="*/ 499 w 1179"/>
                <a:gd name="T1" fmla="*/ 0 h 1270"/>
                <a:gd name="T2" fmla="*/ 136 w 1179"/>
                <a:gd name="T3" fmla="*/ 227 h 1270"/>
                <a:gd name="T4" fmla="*/ 0 w 1179"/>
                <a:gd name="T5" fmla="*/ 771 h 1270"/>
                <a:gd name="T6" fmla="*/ 0 w 1179"/>
                <a:gd name="T7" fmla="*/ 1270 h 1270"/>
                <a:gd name="T8" fmla="*/ 1179 w 1179"/>
                <a:gd name="T9" fmla="*/ 1270 h 1270"/>
                <a:gd name="T10" fmla="*/ 1179 w 1179"/>
                <a:gd name="T11" fmla="*/ 635 h 1270"/>
                <a:gd name="T12" fmla="*/ 499 w 1179"/>
                <a:gd name="T13" fmla="*/ 0 h 1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79" h="1270">
                  <a:moveTo>
                    <a:pt x="499" y="0"/>
                  </a:moveTo>
                  <a:lnTo>
                    <a:pt x="136" y="227"/>
                  </a:lnTo>
                  <a:lnTo>
                    <a:pt x="0" y="771"/>
                  </a:lnTo>
                  <a:lnTo>
                    <a:pt x="0" y="1270"/>
                  </a:lnTo>
                  <a:lnTo>
                    <a:pt x="1179" y="1270"/>
                  </a:lnTo>
                  <a:lnTo>
                    <a:pt x="1179" y="635"/>
                  </a:lnTo>
                  <a:lnTo>
                    <a:pt x="499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766" name="Oval 71"/>
          <p:cNvSpPr>
            <a:spLocks noChangeArrowheads="1"/>
          </p:cNvSpPr>
          <p:nvPr/>
        </p:nvSpPr>
        <p:spPr bwMode="auto">
          <a:xfrm>
            <a:off x="464820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67" name="Oval 72"/>
          <p:cNvSpPr>
            <a:spLocks noChangeArrowheads="1"/>
          </p:cNvSpPr>
          <p:nvPr/>
        </p:nvSpPr>
        <p:spPr bwMode="auto">
          <a:xfrm>
            <a:off x="31956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68" name="Oval 73"/>
          <p:cNvSpPr>
            <a:spLocks noChangeArrowheads="1"/>
          </p:cNvSpPr>
          <p:nvPr/>
        </p:nvSpPr>
        <p:spPr bwMode="auto">
          <a:xfrm>
            <a:off x="35718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69" name="Oval 74"/>
          <p:cNvSpPr>
            <a:spLocks noChangeArrowheads="1"/>
          </p:cNvSpPr>
          <p:nvPr/>
        </p:nvSpPr>
        <p:spPr bwMode="auto">
          <a:xfrm>
            <a:off x="39306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70" name="Oval 75"/>
          <p:cNvSpPr>
            <a:spLocks noChangeArrowheads="1"/>
          </p:cNvSpPr>
          <p:nvPr/>
        </p:nvSpPr>
        <p:spPr bwMode="auto">
          <a:xfrm>
            <a:off x="428942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71" name="Oval 76"/>
          <p:cNvSpPr>
            <a:spLocks noChangeArrowheads="1"/>
          </p:cNvSpPr>
          <p:nvPr/>
        </p:nvSpPr>
        <p:spPr bwMode="auto">
          <a:xfrm>
            <a:off x="3921125" y="44354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72" name="Oval 77"/>
          <p:cNvSpPr>
            <a:spLocks noChangeArrowheads="1"/>
          </p:cNvSpPr>
          <p:nvPr/>
        </p:nvSpPr>
        <p:spPr bwMode="auto">
          <a:xfrm>
            <a:off x="42116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73" name="Oval 78"/>
          <p:cNvSpPr>
            <a:spLocks noChangeArrowheads="1"/>
          </p:cNvSpPr>
          <p:nvPr/>
        </p:nvSpPr>
        <p:spPr bwMode="auto">
          <a:xfrm>
            <a:off x="4427538" y="35734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74" name="Oval 79"/>
          <p:cNvSpPr>
            <a:spLocks noChangeArrowheads="1"/>
          </p:cNvSpPr>
          <p:nvPr/>
        </p:nvSpPr>
        <p:spPr bwMode="auto">
          <a:xfrm>
            <a:off x="33496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75" name="Oval 80"/>
          <p:cNvSpPr>
            <a:spLocks noChangeArrowheads="1"/>
          </p:cNvSpPr>
          <p:nvPr/>
        </p:nvSpPr>
        <p:spPr bwMode="auto">
          <a:xfrm>
            <a:off x="2773363" y="44370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76" name="Oval 81"/>
          <p:cNvSpPr>
            <a:spLocks noChangeArrowheads="1"/>
          </p:cNvSpPr>
          <p:nvPr/>
        </p:nvSpPr>
        <p:spPr bwMode="auto">
          <a:xfrm>
            <a:off x="4716463" y="4149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77" name="Oval 82"/>
          <p:cNvSpPr>
            <a:spLocks noChangeArrowheads="1"/>
          </p:cNvSpPr>
          <p:nvPr/>
        </p:nvSpPr>
        <p:spPr bwMode="auto">
          <a:xfrm>
            <a:off x="428466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78" name="Oval 83"/>
          <p:cNvSpPr>
            <a:spLocks noChangeArrowheads="1"/>
          </p:cNvSpPr>
          <p:nvPr/>
        </p:nvSpPr>
        <p:spPr bwMode="auto">
          <a:xfrm>
            <a:off x="3708400" y="47244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79" name="Oval 84"/>
          <p:cNvSpPr>
            <a:spLocks noChangeArrowheads="1"/>
          </p:cNvSpPr>
          <p:nvPr/>
        </p:nvSpPr>
        <p:spPr bwMode="auto">
          <a:xfrm>
            <a:off x="305911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80" name="Oval 85"/>
          <p:cNvSpPr>
            <a:spLocks noChangeArrowheads="1"/>
          </p:cNvSpPr>
          <p:nvPr/>
        </p:nvSpPr>
        <p:spPr bwMode="auto">
          <a:xfrm>
            <a:off x="24780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81" name="Oval 86"/>
          <p:cNvSpPr>
            <a:spLocks noChangeArrowheads="1"/>
          </p:cNvSpPr>
          <p:nvPr/>
        </p:nvSpPr>
        <p:spPr bwMode="auto">
          <a:xfrm>
            <a:off x="28368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82" name="Oval 87"/>
          <p:cNvSpPr>
            <a:spLocks noChangeArrowheads="1"/>
          </p:cNvSpPr>
          <p:nvPr/>
        </p:nvSpPr>
        <p:spPr bwMode="auto">
          <a:xfrm>
            <a:off x="2195513" y="22034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83" name="Oval 88"/>
          <p:cNvSpPr>
            <a:spLocks noChangeArrowheads="1"/>
          </p:cNvSpPr>
          <p:nvPr/>
        </p:nvSpPr>
        <p:spPr bwMode="auto">
          <a:xfrm>
            <a:off x="3059113" y="24209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84" name="Oval 89"/>
          <p:cNvSpPr>
            <a:spLocks noChangeArrowheads="1"/>
          </p:cNvSpPr>
          <p:nvPr/>
        </p:nvSpPr>
        <p:spPr bwMode="auto">
          <a:xfrm>
            <a:off x="3636963" y="23479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85" name="Oval 90"/>
          <p:cNvSpPr>
            <a:spLocks noChangeArrowheads="1"/>
          </p:cNvSpPr>
          <p:nvPr/>
        </p:nvSpPr>
        <p:spPr bwMode="auto">
          <a:xfrm>
            <a:off x="3419475" y="29241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86" name="Oval 91"/>
          <p:cNvSpPr>
            <a:spLocks noChangeArrowheads="1"/>
          </p:cNvSpPr>
          <p:nvPr/>
        </p:nvSpPr>
        <p:spPr bwMode="auto">
          <a:xfrm>
            <a:off x="2339975" y="33496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87" name="Oval 92"/>
          <p:cNvSpPr>
            <a:spLocks noChangeArrowheads="1"/>
          </p:cNvSpPr>
          <p:nvPr/>
        </p:nvSpPr>
        <p:spPr bwMode="auto">
          <a:xfrm>
            <a:off x="1979613" y="28448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88" name="Oval 93"/>
          <p:cNvSpPr>
            <a:spLocks noChangeArrowheads="1"/>
          </p:cNvSpPr>
          <p:nvPr/>
        </p:nvSpPr>
        <p:spPr bwMode="auto">
          <a:xfrm>
            <a:off x="1763713" y="378142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89" name="Oval 94"/>
          <p:cNvSpPr>
            <a:spLocks noChangeArrowheads="1"/>
          </p:cNvSpPr>
          <p:nvPr/>
        </p:nvSpPr>
        <p:spPr bwMode="auto">
          <a:xfrm>
            <a:off x="2700338" y="28527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90" name="Oval 95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91" name="Oval 96"/>
          <p:cNvSpPr>
            <a:spLocks noChangeArrowheads="1"/>
          </p:cNvSpPr>
          <p:nvPr/>
        </p:nvSpPr>
        <p:spPr bwMode="auto">
          <a:xfrm>
            <a:off x="3275013" y="19161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92" name="Oval 97"/>
          <p:cNvSpPr>
            <a:spLocks noChangeArrowheads="1"/>
          </p:cNvSpPr>
          <p:nvPr/>
        </p:nvSpPr>
        <p:spPr bwMode="auto">
          <a:xfrm>
            <a:off x="3635375" y="234791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93" name="Oval 98"/>
          <p:cNvSpPr>
            <a:spLocks noChangeArrowheads="1"/>
          </p:cNvSpPr>
          <p:nvPr/>
        </p:nvSpPr>
        <p:spPr bwMode="auto">
          <a:xfrm>
            <a:off x="3708400" y="35004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72794" name="Oval 99"/>
          <p:cNvSpPr>
            <a:spLocks noChangeArrowheads="1"/>
          </p:cNvSpPr>
          <p:nvPr/>
        </p:nvSpPr>
        <p:spPr bwMode="auto">
          <a:xfrm>
            <a:off x="3563938" y="40052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95" name="Oval 100"/>
          <p:cNvSpPr>
            <a:spLocks noChangeArrowheads="1"/>
          </p:cNvSpPr>
          <p:nvPr/>
        </p:nvSpPr>
        <p:spPr bwMode="auto">
          <a:xfrm>
            <a:off x="2989263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2796" name="Oval 101"/>
          <p:cNvSpPr>
            <a:spLocks noChangeArrowheads="1"/>
          </p:cNvSpPr>
          <p:nvPr/>
        </p:nvSpPr>
        <p:spPr bwMode="auto">
          <a:xfrm>
            <a:off x="2555875" y="37163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6310" name="Text Box 102"/>
          <p:cNvSpPr txBox="1">
            <a:spLocks noChangeArrowheads="1"/>
          </p:cNvSpPr>
          <p:nvPr/>
        </p:nvSpPr>
        <p:spPr bwMode="auto">
          <a:xfrm>
            <a:off x="3348038" y="1844675"/>
            <a:ext cx="73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ISF</a:t>
            </a:r>
          </a:p>
        </p:txBody>
      </p:sp>
      <p:sp>
        <p:nvSpPr>
          <p:cNvPr id="72798" name="Line 103"/>
          <p:cNvSpPr>
            <a:spLocks noChangeShapeType="1"/>
          </p:cNvSpPr>
          <p:nvPr/>
        </p:nvSpPr>
        <p:spPr bwMode="auto">
          <a:xfrm>
            <a:off x="3708400" y="2420938"/>
            <a:ext cx="1368425" cy="2952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312" name="Text Box 104"/>
          <p:cNvSpPr txBox="1">
            <a:spLocks noChangeArrowheads="1"/>
          </p:cNvSpPr>
          <p:nvPr/>
        </p:nvSpPr>
        <p:spPr bwMode="auto">
          <a:xfrm>
            <a:off x="4060825" y="5734050"/>
            <a:ext cx="2382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800" dirty="0">
                <a:latin typeface="Arial" charset="0"/>
              </a:rPr>
              <a:t>incompatible !</a:t>
            </a:r>
          </a:p>
        </p:txBody>
      </p:sp>
      <p:sp>
        <p:nvSpPr>
          <p:cNvPr id="606313" name="Text Box 105"/>
          <p:cNvSpPr txBox="1">
            <a:spLocks noChangeArrowheads="1"/>
          </p:cNvSpPr>
          <p:nvPr/>
        </p:nvSpPr>
        <p:spPr bwMode="auto">
          <a:xfrm>
            <a:off x="3963988" y="2611438"/>
            <a:ext cx="204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ISF minimizer</a:t>
            </a:r>
          </a:p>
        </p:txBody>
      </p:sp>
      <p:sp>
        <p:nvSpPr>
          <p:cNvPr id="72801" name="Oval 106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8E6E2-674D-49F9-9FFF-AB57790F2CC4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51460-738D-4BFE-8B74-2D1AC7375C46}" type="slidenum">
              <a:rPr lang="en-US" altLang="en-US" smtClean="0"/>
              <a:t>48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81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-265113" y="836613"/>
            <a:ext cx="9674226" cy="4932362"/>
            <a:chOff x="-167" y="527"/>
            <a:chExt cx="6094" cy="3107"/>
          </a:xfrm>
        </p:grpSpPr>
        <p:sp>
          <p:nvSpPr>
            <p:cNvPr id="74857" name="Freeform 3"/>
            <p:cNvSpPr>
              <a:spLocks/>
            </p:cNvSpPr>
            <p:nvPr/>
          </p:nvSpPr>
          <p:spPr bwMode="auto">
            <a:xfrm>
              <a:off x="521" y="527"/>
              <a:ext cx="2359" cy="2812"/>
            </a:xfrm>
            <a:custGeom>
              <a:avLst/>
              <a:gdLst>
                <a:gd name="T0" fmla="*/ 2359 w 2359"/>
                <a:gd name="T1" fmla="*/ 0 h 2812"/>
                <a:gd name="T2" fmla="*/ 1180 w 2359"/>
                <a:gd name="T3" fmla="*/ 454 h 2812"/>
                <a:gd name="T4" fmla="*/ 590 w 2359"/>
                <a:gd name="T5" fmla="*/ 1043 h 2812"/>
                <a:gd name="T6" fmla="*/ 0 w 2359"/>
                <a:gd name="T7" fmla="*/ 2812 h 28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59" h="2812">
                  <a:moveTo>
                    <a:pt x="2359" y="0"/>
                  </a:moveTo>
                  <a:lnTo>
                    <a:pt x="1180" y="454"/>
                  </a:lnTo>
                  <a:lnTo>
                    <a:pt x="590" y="1043"/>
                  </a:lnTo>
                  <a:lnTo>
                    <a:pt x="0" y="2812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8" name="Freeform 4"/>
            <p:cNvSpPr>
              <a:spLocks/>
            </p:cNvSpPr>
            <p:nvPr/>
          </p:nvSpPr>
          <p:spPr bwMode="auto">
            <a:xfrm>
              <a:off x="-167" y="527"/>
              <a:ext cx="6094" cy="3107"/>
            </a:xfrm>
            <a:custGeom>
              <a:avLst/>
              <a:gdLst>
                <a:gd name="T0" fmla="*/ 3047 w 6094"/>
                <a:gd name="T1" fmla="*/ 0 h 3107"/>
                <a:gd name="T2" fmla="*/ 1868 w 6094"/>
                <a:gd name="T3" fmla="*/ 454 h 3107"/>
                <a:gd name="T4" fmla="*/ 1278 w 6094"/>
                <a:gd name="T5" fmla="*/ 1043 h 3107"/>
                <a:gd name="T6" fmla="*/ 688 w 6094"/>
                <a:gd name="T7" fmla="*/ 2812 h 3107"/>
                <a:gd name="T8" fmla="*/ 5406 w 6094"/>
                <a:gd name="T9" fmla="*/ 2812 h 3107"/>
                <a:gd name="T10" fmla="*/ 4816 w 6094"/>
                <a:gd name="T11" fmla="*/ 1043 h 3107"/>
                <a:gd name="T12" fmla="*/ 4226 w 6094"/>
                <a:gd name="T13" fmla="*/ 454 h 3107"/>
                <a:gd name="T14" fmla="*/ 3047 w 6094"/>
                <a:gd name="T15" fmla="*/ 0 h 31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94" h="3107">
                  <a:moveTo>
                    <a:pt x="3047" y="0"/>
                  </a:moveTo>
                  <a:cubicBezTo>
                    <a:pt x="2654" y="0"/>
                    <a:pt x="2163" y="280"/>
                    <a:pt x="1868" y="454"/>
                  </a:cubicBezTo>
                  <a:cubicBezTo>
                    <a:pt x="1573" y="628"/>
                    <a:pt x="1475" y="650"/>
                    <a:pt x="1278" y="1043"/>
                  </a:cubicBezTo>
                  <a:cubicBezTo>
                    <a:pt x="1081" y="1436"/>
                    <a:pt x="0" y="2517"/>
                    <a:pt x="688" y="2812"/>
                  </a:cubicBezTo>
                  <a:cubicBezTo>
                    <a:pt x="1376" y="3107"/>
                    <a:pt x="4718" y="3107"/>
                    <a:pt x="5406" y="2812"/>
                  </a:cubicBezTo>
                  <a:cubicBezTo>
                    <a:pt x="6094" y="2517"/>
                    <a:pt x="5013" y="1436"/>
                    <a:pt x="4816" y="1043"/>
                  </a:cubicBezTo>
                  <a:cubicBezTo>
                    <a:pt x="4619" y="650"/>
                    <a:pt x="4521" y="628"/>
                    <a:pt x="4226" y="454"/>
                  </a:cubicBezTo>
                  <a:cubicBezTo>
                    <a:pt x="3931" y="280"/>
                    <a:pt x="3440" y="0"/>
                    <a:pt x="3047" y="0"/>
                  </a:cubicBez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9" name="Rectangle 5"/>
            <p:cNvSpPr>
              <a:spLocks noChangeArrowheads="1"/>
            </p:cNvSpPr>
            <p:nvPr/>
          </p:nvSpPr>
          <p:spPr bwMode="auto">
            <a:xfrm>
              <a:off x="294" y="3022"/>
              <a:ext cx="5172" cy="544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74860" name="Rectangle 6"/>
            <p:cNvSpPr>
              <a:spLocks noChangeArrowheads="1"/>
            </p:cNvSpPr>
            <p:nvPr/>
          </p:nvSpPr>
          <p:spPr bwMode="auto">
            <a:xfrm>
              <a:off x="306" y="2976"/>
              <a:ext cx="5148" cy="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74755" name="Oval 7"/>
          <p:cNvSpPr>
            <a:spLocks noChangeArrowheads="1"/>
          </p:cNvSpPr>
          <p:nvPr/>
        </p:nvSpPr>
        <p:spPr bwMode="auto">
          <a:xfrm>
            <a:off x="4500563" y="765175"/>
            <a:ext cx="144462" cy="144463"/>
          </a:xfrm>
          <a:prstGeom prst="ellipse">
            <a:avLst/>
          </a:prstGeom>
          <a:solidFill>
            <a:srgbClr val="FFCC66"/>
          </a:solidFill>
          <a:ln w="38100">
            <a:solidFill>
              <a:srgbClr val="FFCC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CC66"/>
              </a:solidFill>
              <a:latin typeface="Arial" panose="020B0604020202020204" pitchFamily="34" charset="0"/>
            </a:endParaRPr>
          </a:p>
        </p:txBody>
      </p:sp>
      <p:sp>
        <p:nvSpPr>
          <p:cNvPr id="74756" name="Oval 8"/>
          <p:cNvSpPr>
            <a:spLocks noChangeArrowheads="1"/>
          </p:cNvSpPr>
          <p:nvPr/>
        </p:nvSpPr>
        <p:spPr bwMode="auto">
          <a:xfrm>
            <a:off x="3348038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09291" name="Text Box 11"/>
          <p:cNvSpPr txBox="1">
            <a:spLocks noChangeArrowheads="1"/>
          </p:cNvSpPr>
          <p:nvPr/>
        </p:nvSpPr>
        <p:spPr bwMode="auto">
          <a:xfrm>
            <a:off x="466725" y="5043488"/>
            <a:ext cx="8210550" cy="617537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endParaRPr lang="en-US" altLang="en-US" sz="32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4758" name="Oval 27"/>
          <p:cNvSpPr>
            <a:spLocks noChangeArrowheads="1"/>
          </p:cNvSpPr>
          <p:nvPr/>
        </p:nvSpPr>
        <p:spPr bwMode="auto">
          <a:xfrm>
            <a:off x="5364163" y="14128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59" name="Oval 28"/>
          <p:cNvSpPr>
            <a:spLocks noChangeArrowheads="1"/>
          </p:cNvSpPr>
          <p:nvPr/>
        </p:nvSpPr>
        <p:spPr bwMode="auto">
          <a:xfrm>
            <a:off x="4643438" y="11969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60" name="Oval 29"/>
          <p:cNvSpPr>
            <a:spLocks noChangeArrowheads="1"/>
          </p:cNvSpPr>
          <p:nvPr/>
        </p:nvSpPr>
        <p:spPr bwMode="auto">
          <a:xfrm>
            <a:off x="3922713" y="14843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61" name="Oval 30"/>
          <p:cNvSpPr>
            <a:spLocks noChangeArrowheads="1"/>
          </p:cNvSpPr>
          <p:nvPr/>
        </p:nvSpPr>
        <p:spPr bwMode="auto">
          <a:xfrm>
            <a:off x="7019925" y="29972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62" name="Oval 31"/>
          <p:cNvSpPr>
            <a:spLocks noChangeArrowheads="1"/>
          </p:cNvSpPr>
          <p:nvPr/>
        </p:nvSpPr>
        <p:spPr bwMode="auto">
          <a:xfrm>
            <a:off x="6732588" y="227647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63" name="Oval 44"/>
          <p:cNvSpPr>
            <a:spLocks noChangeArrowheads="1"/>
          </p:cNvSpPr>
          <p:nvPr/>
        </p:nvSpPr>
        <p:spPr bwMode="auto">
          <a:xfrm>
            <a:off x="4572000" y="17002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64" name="Oval 45"/>
          <p:cNvSpPr>
            <a:spLocks noChangeArrowheads="1"/>
          </p:cNvSpPr>
          <p:nvPr/>
        </p:nvSpPr>
        <p:spPr bwMode="auto">
          <a:xfrm>
            <a:off x="4067175" y="19891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65" name="Oval 46"/>
          <p:cNvSpPr>
            <a:spLocks noChangeArrowheads="1"/>
          </p:cNvSpPr>
          <p:nvPr/>
        </p:nvSpPr>
        <p:spPr bwMode="auto">
          <a:xfrm>
            <a:off x="4932363" y="22050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66" name="Oval 47"/>
          <p:cNvSpPr>
            <a:spLocks noChangeArrowheads="1"/>
          </p:cNvSpPr>
          <p:nvPr/>
        </p:nvSpPr>
        <p:spPr bwMode="auto">
          <a:xfrm>
            <a:off x="4716463" y="32131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67" name="Oval 48"/>
          <p:cNvSpPr>
            <a:spLocks noChangeArrowheads="1"/>
          </p:cNvSpPr>
          <p:nvPr/>
        </p:nvSpPr>
        <p:spPr bwMode="auto">
          <a:xfrm>
            <a:off x="5580063" y="22050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68" name="Oval 49"/>
          <p:cNvSpPr>
            <a:spLocks noChangeArrowheads="1"/>
          </p:cNvSpPr>
          <p:nvPr/>
        </p:nvSpPr>
        <p:spPr bwMode="auto">
          <a:xfrm>
            <a:off x="4356100" y="26368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69" name="Oval 50"/>
          <p:cNvSpPr>
            <a:spLocks noChangeArrowheads="1"/>
          </p:cNvSpPr>
          <p:nvPr/>
        </p:nvSpPr>
        <p:spPr bwMode="auto">
          <a:xfrm>
            <a:off x="4140200" y="31416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70" name="Oval 55"/>
          <p:cNvSpPr>
            <a:spLocks noChangeArrowheads="1"/>
          </p:cNvSpPr>
          <p:nvPr/>
        </p:nvSpPr>
        <p:spPr bwMode="auto">
          <a:xfrm>
            <a:off x="5508625" y="28527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71" name="Oval 57"/>
          <p:cNvSpPr>
            <a:spLocks noChangeArrowheads="1"/>
          </p:cNvSpPr>
          <p:nvPr/>
        </p:nvSpPr>
        <p:spPr bwMode="auto">
          <a:xfrm>
            <a:off x="6372225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72" name="Oval 64"/>
          <p:cNvSpPr>
            <a:spLocks noChangeArrowheads="1"/>
          </p:cNvSpPr>
          <p:nvPr/>
        </p:nvSpPr>
        <p:spPr bwMode="auto">
          <a:xfrm>
            <a:off x="6156325" y="2349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73" name="Oval 65"/>
          <p:cNvSpPr>
            <a:spLocks noChangeArrowheads="1"/>
          </p:cNvSpPr>
          <p:nvPr/>
        </p:nvSpPr>
        <p:spPr bwMode="auto">
          <a:xfrm>
            <a:off x="5940425" y="17732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74" name="Oval 66"/>
          <p:cNvSpPr>
            <a:spLocks noChangeArrowheads="1"/>
          </p:cNvSpPr>
          <p:nvPr/>
        </p:nvSpPr>
        <p:spPr bwMode="auto">
          <a:xfrm>
            <a:off x="5003800" y="27813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74775" name="Group 68"/>
          <p:cNvGrpSpPr>
            <a:grpSpLocks/>
          </p:cNvGrpSpPr>
          <p:nvPr/>
        </p:nvGrpSpPr>
        <p:grpSpPr bwMode="auto">
          <a:xfrm>
            <a:off x="2700338" y="3016250"/>
            <a:ext cx="1871662" cy="2625725"/>
            <a:chOff x="1701" y="1900"/>
            <a:chExt cx="1179" cy="1654"/>
          </a:xfrm>
        </p:grpSpPr>
        <p:sp>
          <p:nvSpPr>
            <p:cNvPr id="74855" name="Rectangle 69"/>
            <p:cNvSpPr>
              <a:spLocks noChangeArrowheads="1"/>
            </p:cNvSpPr>
            <p:nvPr/>
          </p:nvSpPr>
          <p:spPr bwMode="auto">
            <a:xfrm>
              <a:off x="1701" y="3191"/>
              <a:ext cx="1179" cy="363"/>
            </a:xfrm>
            <a:prstGeom prst="rect">
              <a:avLst/>
            </a:prstGeom>
            <a:solidFill>
              <a:srgbClr val="66FF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74856" name="Freeform 70"/>
            <p:cNvSpPr>
              <a:spLocks/>
            </p:cNvSpPr>
            <p:nvPr/>
          </p:nvSpPr>
          <p:spPr bwMode="auto">
            <a:xfrm>
              <a:off x="1701" y="1900"/>
              <a:ext cx="1179" cy="1270"/>
            </a:xfrm>
            <a:custGeom>
              <a:avLst/>
              <a:gdLst>
                <a:gd name="T0" fmla="*/ 499 w 1179"/>
                <a:gd name="T1" fmla="*/ 0 h 1270"/>
                <a:gd name="T2" fmla="*/ 136 w 1179"/>
                <a:gd name="T3" fmla="*/ 227 h 1270"/>
                <a:gd name="T4" fmla="*/ 0 w 1179"/>
                <a:gd name="T5" fmla="*/ 771 h 1270"/>
                <a:gd name="T6" fmla="*/ 0 w 1179"/>
                <a:gd name="T7" fmla="*/ 1270 h 1270"/>
                <a:gd name="T8" fmla="*/ 1179 w 1179"/>
                <a:gd name="T9" fmla="*/ 1270 h 1270"/>
                <a:gd name="T10" fmla="*/ 1179 w 1179"/>
                <a:gd name="T11" fmla="*/ 635 h 1270"/>
                <a:gd name="T12" fmla="*/ 499 w 1179"/>
                <a:gd name="T13" fmla="*/ 0 h 12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79" h="1270">
                  <a:moveTo>
                    <a:pt x="499" y="0"/>
                  </a:moveTo>
                  <a:lnTo>
                    <a:pt x="136" y="227"/>
                  </a:lnTo>
                  <a:lnTo>
                    <a:pt x="0" y="771"/>
                  </a:lnTo>
                  <a:lnTo>
                    <a:pt x="0" y="1270"/>
                  </a:lnTo>
                  <a:lnTo>
                    <a:pt x="1179" y="1270"/>
                  </a:lnTo>
                  <a:lnTo>
                    <a:pt x="1179" y="635"/>
                  </a:lnTo>
                  <a:lnTo>
                    <a:pt x="499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76" name="Oval 87"/>
          <p:cNvSpPr>
            <a:spLocks noChangeArrowheads="1"/>
          </p:cNvSpPr>
          <p:nvPr/>
        </p:nvSpPr>
        <p:spPr bwMode="auto">
          <a:xfrm>
            <a:off x="2195513" y="22034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77" name="Oval 88"/>
          <p:cNvSpPr>
            <a:spLocks noChangeArrowheads="1"/>
          </p:cNvSpPr>
          <p:nvPr/>
        </p:nvSpPr>
        <p:spPr bwMode="auto">
          <a:xfrm>
            <a:off x="3059113" y="24209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78" name="Oval 89"/>
          <p:cNvSpPr>
            <a:spLocks noChangeArrowheads="1"/>
          </p:cNvSpPr>
          <p:nvPr/>
        </p:nvSpPr>
        <p:spPr bwMode="auto">
          <a:xfrm>
            <a:off x="3636963" y="23479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79" name="Oval 90"/>
          <p:cNvSpPr>
            <a:spLocks noChangeArrowheads="1"/>
          </p:cNvSpPr>
          <p:nvPr/>
        </p:nvSpPr>
        <p:spPr bwMode="auto">
          <a:xfrm>
            <a:off x="3419475" y="29241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80" name="Oval 96"/>
          <p:cNvSpPr>
            <a:spLocks noChangeArrowheads="1"/>
          </p:cNvSpPr>
          <p:nvPr/>
        </p:nvSpPr>
        <p:spPr bwMode="auto">
          <a:xfrm>
            <a:off x="3275013" y="191611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81" name="Oval 97"/>
          <p:cNvSpPr>
            <a:spLocks noChangeArrowheads="1"/>
          </p:cNvSpPr>
          <p:nvPr/>
        </p:nvSpPr>
        <p:spPr bwMode="auto">
          <a:xfrm>
            <a:off x="3635375" y="234791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82" name="Oval 51"/>
          <p:cNvSpPr>
            <a:spLocks noChangeArrowheads="1"/>
          </p:cNvSpPr>
          <p:nvPr/>
        </p:nvSpPr>
        <p:spPr bwMode="auto">
          <a:xfrm>
            <a:off x="1474788" y="3133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83" name="Oval 91"/>
          <p:cNvSpPr>
            <a:spLocks noChangeArrowheads="1"/>
          </p:cNvSpPr>
          <p:nvPr/>
        </p:nvSpPr>
        <p:spPr bwMode="auto">
          <a:xfrm>
            <a:off x="2339975" y="33496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84" name="Oval 92"/>
          <p:cNvSpPr>
            <a:spLocks noChangeArrowheads="1"/>
          </p:cNvSpPr>
          <p:nvPr/>
        </p:nvSpPr>
        <p:spPr bwMode="auto">
          <a:xfrm>
            <a:off x="1979613" y="28448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85" name="Oval 93"/>
          <p:cNvSpPr>
            <a:spLocks noChangeArrowheads="1"/>
          </p:cNvSpPr>
          <p:nvPr/>
        </p:nvSpPr>
        <p:spPr bwMode="auto">
          <a:xfrm>
            <a:off x="1763713" y="378142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86" name="Oval 94"/>
          <p:cNvSpPr>
            <a:spLocks noChangeArrowheads="1"/>
          </p:cNvSpPr>
          <p:nvPr/>
        </p:nvSpPr>
        <p:spPr bwMode="auto">
          <a:xfrm>
            <a:off x="2700338" y="28527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87" name="Oval 101"/>
          <p:cNvSpPr>
            <a:spLocks noChangeArrowheads="1"/>
          </p:cNvSpPr>
          <p:nvPr/>
        </p:nvSpPr>
        <p:spPr bwMode="auto">
          <a:xfrm>
            <a:off x="2555875" y="37163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88" name="Oval 12"/>
          <p:cNvSpPr>
            <a:spLocks noChangeArrowheads="1"/>
          </p:cNvSpPr>
          <p:nvPr/>
        </p:nvSpPr>
        <p:spPr bwMode="auto">
          <a:xfrm>
            <a:off x="6842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89" name="Oval 13"/>
          <p:cNvSpPr>
            <a:spLocks noChangeArrowheads="1"/>
          </p:cNvSpPr>
          <p:nvPr/>
        </p:nvSpPr>
        <p:spPr bwMode="auto">
          <a:xfrm>
            <a:off x="10429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90" name="Oval 14"/>
          <p:cNvSpPr>
            <a:spLocks noChangeArrowheads="1"/>
          </p:cNvSpPr>
          <p:nvPr/>
        </p:nvSpPr>
        <p:spPr bwMode="auto">
          <a:xfrm>
            <a:off x="14017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91" name="Oval 34"/>
          <p:cNvSpPr>
            <a:spLocks noChangeArrowheads="1"/>
          </p:cNvSpPr>
          <p:nvPr/>
        </p:nvSpPr>
        <p:spPr bwMode="auto">
          <a:xfrm>
            <a:off x="1116013" y="4645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92" name="Oval 35"/>
          <p:cNvSpPr>
            <a:spLocks noChangeArrowheads="1"/>
          </p:cNvSpPr>
          <p:nvPr/>
        </p:nvSpPr>
        <p:spPr bwMode="auto">
          <a:xfrm>
            <a:off x="1042988" y="393223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93" name="Oval 36"/>
          <p:cNvSpPr>
            <a:spLocks noChangeArrowheads="1"/>
          </p:cNvSpPr>
          <p:nvPr/>
        </p:nvSpPr>
        <p:spPr bwMode="auto">
          <a:xfrm>
            <a:off x="17605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94" name="Oval 52"/>
          <p:cNvSpPr>
            <a:spLocks noChangeArrowheads="1"/>
          </p:cNvSpPr>
          <p:nvPr/>
        </p:nvSpPr>
        <p:spPr bwMode="auto">
          <a:xfrm>
            <a:off x="2124075" y="43576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95" name="Oval 54"/>
          <p:cNvSpPr>
            <a:spLocks noChangeArrowheads="1"/>
          </p:cNvSpPr>
          <p:nvPr/>
        </p:nvSpPr>
        <p:spPr bwMode="auto">
          <a:xfrm>
            <a:off x="1547813" y="428625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96" name="Oval 63"/>
          <p:cNvSpPr>
            <a:spLocks noChangeArrowheads="1"/>
          </p:cNvSpPr>
          <p:nvPr/>
        </p:nvSpPr>
        <p:spPr bwMode="auto">
          <a:xfrm>
            <a:off x="2341563" y="47958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97" name="Oval 67"/>
          <p:cNvSpPr>
            <a:spLocks noChangeArrowheads="1"/>
          </p:cNvSpPr>
          <p:nvPr/>
        </p:nvSpPr>
        <p:spPr bwMode="auto">
          <a:xfrm>
            <a:off x="21193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798" name="Oval 85"/>
          <p:cNvSpPr>
            <a:spLocks noChangeArrowheads="1"/>
          </p:cNvSpPr>
          <p:nvPr/>
        </p:nvSpPr>
        <p:spPr bwMode="auto">
          <a:xfrm>
            <a:off x="24780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609392" name="Group 112"/>
          <p:cNvGrpSpPr>
            <a:grpSpLocks/>
          </p:cNvGrpSpPr>
          <p:nvPr/>
        </p:nvGrpSpPr>
        <p:grpSpPr bwMode="auto">
          <a:xfrm>
            <a:off x="2671763" y="3424238"/>
            <a:ext cx="1900237" cy="2236787"/>
            <a:chOff x="1683" y="2157"/>
            <a:chExt cx="1197" cy="1409"/>
          </a:xfrm>
        </p:grpSpPr>
        <p:sp>
          <p:nvSpPr>
            <p:cNvPr id="74853" name="Freeform 110"/>
            <p:cNvSpPr>
              <a:spLocks/>
            </p:cNvSpPr>
            <p:nvPr/>
          </p:nvSpPr>
          <p:spPr bwMode="auto">
            <a:xfrm>
              <a:off x="1683" y="2157"/>
              <a:ext cx="602" cy="1408"/>
            </a:xfrm>
            <a:custGeom>
              <a:avLst/>
              <a:gdLst>
                <a:gd name="T0" fmla="*/ 282 w 602"/>
                <a:gd name="T1" fmla="*/ 0 h 1408"/>
                <a:gd name="T2" fmla="*/ 108 w 602"/>
                <a:gd name="T3" fmla="*/ 139 h 1408"/>
                <a:gd name="T4" fmla="*/ 18 w 602"/>
                <a:gd name="T5" fmla="*/ 502 h 1408"/>
                <a:gd name="T6" fmla="*/ 0 w 602"/>
                <a:gd name="T7" fmla="*/ 1408 h 1408"/>
                <a:gd name="T8" fmla="*/ 506 w 602"/>
                <a:gd name="T9" fmla="*/ 1408 h 1408"/>
                <a:gd name="T10" fmla="*/ 602 w 602"/>
                <a:gd name="T11" fmla="*/ 819 h 1408"/>
                <a:gd name="T12" fmla="*/ 538 w 602"/>
                <a:gd name="T13" fmla="*/ 262 h 1408"/>
                <a:gd name="T14" fmla="*/ 282 w 602"/>
                <a:gd name="T15" fmla="*/ 0 h 14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02" h="1408">
                  <a:moveTo>
                    <a:pt x="282" y="0"/>
                  </a:moveTo>
                  <a:lnTo>
                    <a:pt x="108" y="139"/>
                  </a:lnTo>
                  <a:lnTo>
                    <a:pt x="18" y="502"/>
                  </a:lnTo>
                  <a:lnTo>
                    <a:pt x="0" y="1408"/>
                  </a:lnTo>
                  <a:lnTo>
                    <a:pt x="506" y="1408"/>
                  </a:lnTo>
                  <a:lnTo>
                    <a:pt x="602" y="819"/>
                  </a:lnTo>
                  <a:lnTo>
                    <a:pt x="538" y="262"/>
                  </a:lnTo>
                  <a:lnTo>
                    <a:pt x="282" y="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4" name="Freeform 111"/>
            <p:cNvSpPr>
              <a:spLocks/>
            </p:cNvSpPr>
            <p:nvPr/>
          </p:nvSpPr>
          <p:spPr bwMode="auto">
            <a:xfrm>
              <a:off x="2189" y="2251"/>
              <a:ext cx="691" cy="1315"/>
            </a:xfrm>
            <a:custGeom>
              <a:avLst/>
              <a:gdLst>
                <a:gd name="T0" fmla="*/ 192 w 691"/>
                <a:gd name="T1" fmla="*/ 0 h 1315"/>
                <a:gd name="T2" fmla="*/ 11 w 691"/>
                <a:gd name="T3" fmla="*/ 181 h 1315"/>
                <a:gd name="T4" fmla="*/ 56 w 691"/>
                <a:gd name="T5" fmla="*/ 589 h 1315"/>
                <a:gd name="T6" fmla="*/ 45 w 691"/>
                <a:gd name="T7" fmla="*/ 827 h 1315"/>
                <a:gd name="T8" fmla="*/ 11 w 691"/>
                <a:gd name="T9" fmla="*/ 952 h 1315"/>
                <a:gd name="T10" fmla="*/ 0 w 691"/>
                <a:gd name="T11" fmla="*/ 1314 h 1315"/>
                <a:gd name="T12" fmla="*/ 691 w 691"/>
                <a:gd name="T13" fmla="*/ 1315 h 1315"/>
                <a:gd name="T14" fmla="*/ 691 w 691"/>
                <a:gd name="T15" fmla="*/ 272 h 1315"/>
                <a:gd name="T16" fmla="*/ 192 w 691"/>
                <a:gd name="T17" fmla="*/ 0 h 13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91" h="1315">
                  <a:moveTo>
                    <a:pt x="192" y="0"/>
                  </a:moveTo>
                  <a:lnTo>
                    <a:pt x="11" y="181"/>
                  </a:lnTo>
                  <a:lnTo>
                    <a:pt x="56" y="589"/>
                  </a:lnTo>
                  <a:lnTo>
                    <a:pt x="45" y="827"/>
                  </a:lnTo>
                  <a:lnTo>
                    <a:pt x="11" y="952"/>
                  </a:lnTo>
                  <a:lnTo>
                    <a:pt x="0" y="1314"/>
                  </a:lnTo>
                  <a:lnTo>
                    <a:pt x="691" y="1315"/>
                  </a:lnTo>
                  <a:lnTo>
                    <a:pt x="691" y="272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00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800" name="Oval 9"/>
          <p:cNvSpPr>
            <a:spLocks noChangeArrowheads="1"/>
          </p:cNvSpPr>
          <p:nvPr/>
        </p:nvSpPr>
        <p:spPr bwMode="auto">
          <a:xfrm>
            <a:off x="6513513" y="3290888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01" name="Oval 10"/>
          <p:cNvSpPr>
            <a:spLocks noChangeArrowheads="1"/>
          </p:cNvSpPr>
          <p:nvPr/>
        </p:nvSpPr>
        <p:spPr bwMode="auto">
          <a:xfrm>
            <a:off x="7377113" y="3508375"/>
            <a:ext cx="144462" cy="144463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02" name="Oval 15"/>
          <p:cNvSpPr>
            <a:spLocks noChangeArrowheads="1"/>
          </p:cNvSpPr>
          <p:nvPr/>
        </p:nvSpPr>
        <p:spPr bwMode="auto">
          <a:xfrm>
            <a:off x="60658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03" name="Oval 16"/>
          <p:cNvSpPr>
            <a:spLocks noChangeArrowheads="1"/>
          </p:cNvSpPr>
          <p:nvPr/>
        </p:nvSpPr>
        <p:spPr bwMode="auto">
          <a:xfrm>
            <a:off x="64246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04" name="Oval 17"/>
          <p:cNvSpPr>
            <a:spLocks noChangeArrowheads="1"/>
          </p:cNvSpPr>
          <p:nvPr/>
        </p:nvSpPr>
        <p:spPr bwMode="auto">
          <a:xfrm>
            <a:off x="67833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05" name="Oval 18"/>
          <p:cNvSpPr>
            <a:spLocks noChangeArrowheads="1"/>
          </p:cNvSpPr>
          <p:nvPr/>
        </p:nvSpPr>
        <p:spPr bwMode="auto">
          <a:xfrm>
            <a:off x="71421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06" name="Oval 19"/>
          <p:cNvSpPr>
            <a:spLocks noChangeArrowheads="1"/>
          </p:cNvSpPr>
          <p:nvPr/>
        </p:nvSpPr>
        <p:spPr bwMode="auto">
          <a:xfrm>
            <a:off x="75009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07" name="Oval 20"/>
          <p:cNvSpPr>
            <a:spLocks noChangeArrowheads="1"/>
          </p:cNvSpPr>
          <p:nvPr/>
        </p:nvSpPr>
        <p:spPr bwMode="auto">
          <a:xfrm>
            <a:off x="785971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08" name="Oval 21"/>
          <p:cNvSpPr>
            <a:spLocks noChangeArrowheads="1"/>
          </p:cNvSpPr>
          <p:nvPr/>
        </p:nvSpPr>
        <p:spPr bwMode="auto">
          <a:xfrm>
            <a:off x="821848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09" name="Oval 22"/>
          <p:cNvSpPr>
            <a:spLocks noChangeArrowheads="1"/>
          </p:cNvSpPr>
          <p:nvPr/>
        </p:nvSpPr>
        <p:spPr bwMode="auto">
          <a:xfrm>
            <a:off x="68040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10" name="Oval 23"/>
          <p:cNvSpPr>
            <a:spLocks noChangeArrowheads="1"/>
          </p:cNvSpPr>
          <p:nvPr/>
        </p:nvSpPr>
        <p:spPr bwMode="auto">
          <a:xfrm>
            <a:off x="7380288" y="46529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11" name="Oval 24"/>
          <p:cNvSpPr>
            <a:spLocks noChangeArrowheads="1"/>
          </p:cNvSpPr>
          <p:nvPr/>
        </p:nvSpPr>
        <p:spPr bwMode="auto">
          <a:xfrm>
            <a:off x="7956550" y="44370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12" name="Oval 25"/>
          <p:cNvSpPr>
            <a:spLocks noChangeArrowheads="1"/>
          </p:cNvSpPr>
          <p:nvPr/>
        </p:nvSpPr>
        <p:spPr bwMode="auto">
          <a:xfrm>
            <a:off x="7308850" y="41497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13" name="Oval 26"/>
          <p:cNvSpPr>
            <a:spLocks noChangeArrowheads="1"/>
          </p:cNvSpPr>
          <p:nvPr/>
        </p:nvSpPr>
        <p:spPr bwMode="auto">
          <a:xfrm>
            <a:off x="6588125" y="386238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14" name="Oval 32"/>
          <p:cNvSpPr>
            <a:spLocks noChangeArrowheads="1"/>
          </p:cNvSpPr>
          <p:nvPr/>
        </p:nvSpPr>
        <p:spPr bwMode="auto">
          <a:xfrm>
            <a:off x="6948488" y="36449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15" name="Oval 33"/>
          <p:cNvSpPr>
            <a:spLocks noChangeArrowheads="1"/>
          </p:cNvSpPr>
          <p:nvPr/>
        </p:nvSpPr>
        <p:spPr bwMode="auto">
          <a:xfrm>
            <a:off x="7740650" y="40052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16" name="Oval 41"/>
          <p:cNvSpPr>
            <a:spLocks noChangeArrowheads="1"/>
          </p:cNvSpPr>
          <p:nvPr/>
        </p:nvSpPr>
        <p:spPr bwMode="auto">
          <a:xfrm>
            <a:off x="57070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17" name="Oval 42"/>
          <p:cNvSpPr>
            <a:spLocks noChangeArrowheads="1"/>
          </p:cNvSpPr>
          <p:nvPr/>
        </p:nvSpPr>
        <p:spPr bwMode="auto">
          <a:xfrm>
            <a:off x="53657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18" name="Oval 43"/>
          <p:cNvSpPr>
            <a:spLocks noChangeArrowheads="1"/>
          </p:cNvSpPr>
          <p:nvPr/>
        </p:nvSpPr>
        <p:spPr bwMode="auto">
          <a:xfrm>
            <a:off x="50069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19" name="Oval 53"/>
          <p:cNvSpPr>
            <a:spLocks noChangeArrowheads="1"/>
          </p:cNvSpPr>
          <p:nvPr/>
        </p:nvSpPr>
        <p:spPr bwMode="auto">
          <a:xfrm>
            <a:off x="4784725" y="46529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20" name="Oval 56"/>
          <p:cNvSpPr>
            <a:spLocks noChangeArrowheads="1"/>
          </p:cNvSpPr>
          <p:nvPr/>
        </p:nvSpPr>
        <p:spPr bwMode="auto">
          <a:xfrm>
            <a:off x="5291138" y="35020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21" name="Oval 58"/>
          <p:cNvSpPr>
            <a:spLocks noChangeArrowheads="1"/>
          </p:cNvSpPr>
          <p:nvPr/>
        </p:nvSpPr>
        <p:spPr bwMode="auto">
          <a:xfrm>
            <a:off x="5868988" y="34290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22" name="Oval 59"/>
          <p:cNvSpPr>
            <a:spLocks noChangeArrowheads="1"/>
          </p:cNvSpPr>
          <p:nvPr/>
        </p:nvSpPr>
        <p:spPr bwMode="auto">
          <a:xfrm>
            <a:off x="5651500" y="4005263"/>
            <a:ext cx="144463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23" name="Oval 60"/>
          <p:cNvSpPr>
            <a:spLocks noChangeArrowheads="1"/>
          </p:cNvSpPr>
          <p:nvPr/>
        </p:nvSpPr>
        <p:spPr bwMode="auto">
          <a:xfrm>
            <a:off x="5940425" y="458152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24" name="Oval 61"/>
          <p:cNvSpPr>
            <a:spLocks noChangeArrowheads="1"/>
          </p:cNvSpPr>
          <p:nvPr/>
        </p:nvSpPr>
        <p:spPr bwMode="auto">
          <a:xfrm>
            <a:off x="6372225" y="422275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25" name="Oval 62"/>
          <p:cNvSpPr>
            <a:spLocks noChangeArrowheads="1"/>
          </p:cNvSpPr>
          <p:nvPr/>
        </p:nvSpPr>
        <p:spPr bwMode="auto">
          <a:xfrm>
            <a:off x="5219700" y="443071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26" name="Oval 71"/>
          <p:cNvSpPr>
            <a:spLocks noChangeArrowheads="1"/>
          </p:cNvSpPr>
          <p:nvPr/>
        </p:nvSpPr>
        <p:spPr bwMode="auto">
          <a:xfrm>
            <a:off x="464820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27" name="Oval 75"/>
          <p:cNvSpPr>
            <a:spLocks noChangeArrowheads="1"/>
          </p:cNvSpPr>
          <p:nvPr/>
        </p:nvSpPr>
        <p:spPr bwMode="auto">
          <a:xfrm>
            <a:off x="428942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28" name="Oval 77"/>
          <p:cNvSpPr>
            <a:spLocks noChangeArrowheads="1"/>
          </p:cNvSpPr>
          <p:nvPr/>
        </p:nvSpPr>
        <p:spPr bwMode="auto">
          <a:xfrm>
            <a:off x="4211638" y="40052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29" name="Oval 78"/>
          <p:cNvSpPr>
            <a:spLocks noChangeArrowheads="1"/>
          </p:cNvSpPr>
          <p:nvPr/>
        </p:nvSpPr>
        <p:spPr bwMode="auto">
          <a:xfrm>
            <a:off x="4427538" y="35734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30" name="Oval 81"/>
          <p:cNvSpPr>
            <a:spLocks noChangeArrowheads="1"/>
          </p:cNvSpPr>
          <p:nvPr/>
        </p:nvSpPr>
        <p:spPr bwMode="auto">
          <a:xfrm>
            <a:off x="4716463" y="4149725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31" name="Oval 82"/>
          <p:cNvSpPr>
            <a:spLocks noChangeArrowheads="1"/>
          </p:cNvSpPr>
          <p:nvPr/>
        </p:nvSpPr>
        <p:spPr bwMode="auto">
          <a:xfrm>
            <a:off x="428466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32" name="Oval 98"/>
          <p:cNvSpPr>
            <a:spLocks noChangeArrowheads="1"/>
          </p:cNvSpPr>
          <p:nvPr/>
        </p:nvSpPr>
        <p:spPr bwMode="auto">
          <a:xfrm>
            <a:off x="3708400" y="3500438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33" name="Oval 95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34" name="Oval 106"/>
          <p:cNvSpPr>
            <a:spLocks noChangeArrowheads="1"/>
          </p:cNvSpPr>
          <p:nvPr/>
        </p:nvSpPr>
        <p:spPr bwMode="auto">
          <a:xfrm>
            <a:off x="3059113" y="33575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35" name="Oval 73"/>
          <p:cNvSpPr>
            <a:spLocks noChangeArrowheads="1"/>
          </p:cNvSpPr>
          <p:nvPr/>
        </p:nvSpPr>
        <p:spPr bwMode="auto">
          <a:xfrm>
            <a:off x="3571875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36" name="Oval 74"/>
          <p:cNvSpPr>
            <a:spLocks noChangeArrowheads="1"/>
          </p:cNvSpPr>
          <p:nvPr/>
        </p:nvSpPr>
        <p:spPr bwMode="auto">
          <a:xfrm>
            <a:off x="3930650" y="5300663"/>
            <a:ext cx="144463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37" name="Oval 76"/>
          <p:cNvSpPr>
            <a:spLocks noChangeArrowheads="1"/>
          </p:cNvSpPr>
          <p:nvPr/>
        </p:nvSpPr>
        <p:spPr bwMode="auto">
          <a:xfrm>
            <a:off x="3921125" y="4435475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38" name="Oval 79"/>
          <p:cNvSpPr>
            <a:spLocks noChangeArrowheads="1"/>
          </p:cNvSpPr>
          <p:nvPr/>
        </p:nvSpPr>
        <p:spPr bwMode="auto">
          <a:xfrm>
            <a:off x="3349625" y="45085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39" name="Oval 83"/>
          <p:cNvSpPr>
            <a:spLocks noChangeArrowheads="1"/>
          </p:cNvSpPr>
          <p:nvPr/>
        </p:nvSpPr>
        <p:spPr bwMode="auto">
          <a:xfrm>
            <a:off x="3708400" y="4724400"/>
            <a:ext cx="144463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40" name="Oval 99"/>
          <p:cNvSpPr>
            <a:spLocks noChangeArrowheads="1"/>
          </p:cNvSpPr>
          <p:nvPr/>
        </p:nvSpPr>
        <p:spPr bwMode="auto">
          <a:xfrm>
            <a:off x="3563938" y="4005263"/>
            <a:ext cx="144462" cy="144462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41" name="Oval 72"/>
          <p:cNvSpPr>
            <a:spLocks noChangeArrowheads="1"/>
          </p:cNvSpPr>
          <p:nvPr/>
        </p:nvSpPr>
        <p:spPr bwMode="auto">
          <a:xfrm>
            <a:off x="3195638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42" name="Oval 80"/>
          <p:cNvSpPr>
            <a:spLocks noChangeArrowheads="1"/>
          </p:cNvSpPr>
          <p:nvPr/>
        </p:nvSpPr>
        <p:spPr bwMode="auto">
          <a:xfrm>
            <a:off x="2773363" y="44370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43" name="Oval 84"/>
          <p:cNvSpPr>
            <a:spLocks noChangeArrowheads="1"/>
          </p:cNvSpPr>
          <p:nvPr/>
        </p:nvSpPr>
        <p:spPr bwMode="auto">
          <a:xfrm>
            <a:off x="3059113" y="4724400"/>
            <a:ext cx="144462" cy="144463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44" name="Oval 86"/>
          <p:cNvSpPr>
            <a:spLocks noChangeArrowheads="1"/>
          </p:cNvSpPr>
          <p:nvPr/>
        </p:nvSpPr>
        <p:spPr bwMode="auto">
          <a:xfrm>
            <a:off x="2836863" y="5300663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4845" name="Oval 100"/>
          <p:cNvSpPr>
            <a:spLocks noChangeArrowheads="1"/>
          </p:cNvSpPr>
          <p:nvPr/>
        </p:nvSpPr>
        <p:spPr bwMode="auto">
          <a:xfrm>
            <a:off x="2989263" y="3932238"/>
            <a:ext cx="144462" cy="144462"/>
          </a:xfrm>
          <a:prstGeom prst="ellipse">
            <a:avLst/>
          </a:prstGeom>
          <a:solidFill>
            <a:srgbClr val="F8240E"/>
          </a:solidFill>
          <a:ln w="38100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609389" name="Group 109"/>
          <p:cNvGrpSpPr>
            <a:grpSpLocks/>
          </p:cNvGrpSpPr>
          <p:nvPr/>
        </p:nvGrpSpPr>
        <p:grpSpPr bwMode="auto">
          <a:xfrm>
            <a:off x="3132138" y="2997200"/>
            <a:ext cx="647700" cy="576263"/>
            <a:chOff x="1973" y="1888"/>
            <a:chExt cx="408" cy="363"/>
          </a:xfrm>
        </p:grpSpPr>
        <p:sp>
          <p:nvSpPr>
            <p:cNvPr id="74851" name="Line 107"/>
            <p:cNvSpPr>
              <a:spLocks noChangeShapeType="1"/>
            </p:cNvSpPr>
            <p:nvPr/>
          </p:nvSpPr>
          <p:spPr bwMode="auto">
            <a:xfrm flipH="1">
              <a:off x="1973" y="1888"/>
              <a:ext cx="227" cy="27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52" name="Line 108"/>
            <p:cNvSpPr>
              <a:spLocks noChangeShapeType="1"/>
            </p:cNvSpPr>
            <p:nvPr/>
          </p:nvSpPr>
          <p:spPr bwMode="auto">
            <a:xfrm>
              <a:off x="2200" y="1888"/>
              <a:ext cx="181" cy="3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9393" name="Text Box 113"/>
          <p:cNvSpPr txBox="1">
            <a:spLocks noChangeArrowheads="1"/>
          </p:cNvSpPr>
          <p:nvPr/>
        </p:nvSpPr>
        <p:spPr bwMode="auto">
          <a:xfrm>
            <a:off x="2730500" y="5661025"/>
            <a:ext cx="17588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>
                <a:latin typeface="Times New Roman" panose="02020603050405020304" pitchFamily="18" charset="0"/>
              </a:rPr>
              <a:t>BR</a:t>
            </a:r>
            <a:r>
              <a:rPr lang="en-US" altLang="en-US" sz="3200" baseline="-25000">
                <a:latin typeface="Times New Roman" panose="02020603050405020304" pitchFamily="18" charset="0"/>
              </a:rPr>
              <a:t>1</a:t>
            </a:r>
            <a:r>
              <a:rPr lang="en-US" altLang="en-US" sz="3200">
                <a:latin typeface="Times New Roman" panose="02020603050405020304" pitchFamily="18" charset="0"/>
              </a:rPr>
              <a:t>  BR</a:t>
            </a:r>
            <a:r>
              <a:rPr lang="en-US" altLang="en-US" sz="3200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C87511-A4DB-4937-9699-EEB4CC2632F8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02BDD-808B-48DA-945B-B441AF6D72B0}" type="slidenum">
              <a:rPr lang="en-US" altLang="en-US" smtClean="0"/>
              <a:t>49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943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0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0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3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  <a:sym typeface="Symbol" panose="05050102010706020507" pitchFamily="18" charset="2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>
              <a:effectLst/>
              <a:sym typeface="Symbol" panose="05050102010706020507" pitchFamily="18" charset="2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78564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12297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78566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12299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78568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12301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12302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78571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endParaRPr lang="en-US" altLang="en-US" sz="2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2304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2305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2306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12307" name="Rectangle 16"/>
          <p:cNvSpPr>
            <a:spLocks noChangeArrowheads="1"/>
          </p:cNvSpPr>
          <p:nvPr/>
        </p:nvSpPr>
        <p:spPr bwMode="auto">
          <a:xfrm>
            <a:off x="7280275" y="2513013"/>
            <a:ext cx="762000" cy="1600200"/>
          </a:xfrm>
          <a:prstGeom prst="rect">
            <a:avLst/>
          </a:prstGeom>
          <a:noFill/>
          <a:ln w="254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308" name="Text Box 17"/>
          <p:cNvSpPr txBox="1">
            <a:spLocks noChangeArrowheads="1"/>
          </p:cNvSpPr>
          <p:nvPr/>
        </p:nvSpPr>
        <p:spPr bwMode="auto">
          <a:xfrm>
            <a:off x="7280275" y="27162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x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309" name="Line 18"/>
          <p:cNvSpPr>
            <a:spLocks noChangeShapeType="1"/>
          </p:cNvSpPr>
          <p:nvPr/>
        </p:nvSpPr>
        <p:spPr bwMode="auto">
          <a:xfrm>
            <a:off x="7280275" y="2513013"/>
            <a:ext cx="762000" cy="7620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2310" name="Line 19"/>
          <p:cNvSpPr>
            <a:spLocks noChangeShapeType="1"/>
          </p:cNvSpPr>
          <p:nvPr/>
        </p:nvSpPr>
        <p:spPr bwMode="auto">
          <a:xfrm flipV="1">
            <a:off x="7280275" y="3275013"/>
            <a:ext cx="762000" cy="8382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2311" name="Text Box 20"/>
          <p:cNvSpPr txBox="1">
            <a:spLocks noChangeArrowheads="1"/>
          </p:cNvSpPr>
          <p:nvPr/>
        </p:nvSpPr>
        <p:spPr bwMode="auto">
          <a:xfrm>
            <a:off x="7305675" y="34274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312" name="Text Box 21"/>
          <p:cNvSpPr txBox="1">
            <a:spLocks noChangeArrowheads="1"/>
          </p:cNvSpPr>
          <p:nvPr/>
        </p:nvSpPr>
        <p:spPr bwMode="auto">
          <a:xfrm>
            <a:off x="7546975" y="37957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z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313" name="Line 22"/>
          <p:cNvSpPr>
            <a:spLocks noChangeShapeType="1"/>
          </p:cNvSpPr>
          <p:nvPr/>
        </p:nvSpPr>
        <p:spPr bwMode="auto">
          <a:xfrm>
            <a:off x="7689850" y="4122738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2314" name="Line 23"/>
          <p:cNvSpPr>
            <a:spLocks noChangeShapeType="1"/>
          </p:cNvSpPr>
          <p:nvPr/>
        </p:nvSpPr>
        <p:spPr bwMode="auto">
          <a:xfrm flipH="1">
            <a:off x="7051675" y="366395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Line 24"/>
          <p:cNvSpPr>
            <a:spLocks noChangeShapeType="1"/>
          </p:cNvSpPr>
          <p:nvPr/>
        </p:nvSpPr>
        <p:spPr bwMode="auto">
          <a:xfrm flipH="1">
            <a:off x="7051675" y="294481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Line 25"/>
          <p:cNvSpPr>
            <a:spLocks noChangeShapeType="1"/>
          </p:cNvSpPr>
          <p:nvPr/>
        </p:nvSpPr>
        <p:spPr bwMode="auto">
          <a:xfrm flipH="1">
            <a:off x="8050213" y="32861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Line 26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2318" name="Rectangle 27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78588" name="Text Box 28"/>
          <p:cNvSpPr txBox="1">
            <a:spLocks noChangeArrowheads="1"/>
          </p:cNvSpPr>
          <p:nvPr/>
        </p:nvSpPr>
        <p:spPr bwMode="auto">
          <a:xfrm>
            <a:off x="8339138" y="29972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>
                <a:latin typeface="Arial" charset="0"/>
              </a:rPr>
              <a:t>0</a:t>
            </a:r>
          </a:p>
        </p:txBody>
      </p:sp>
      <p:grpSp>
        <p:nvGrpSpPr>
          <p:cNvPr id="12320" name="Group 29"/>
          <p:cNvGrpSpPr>
            <a:grpSpLocks/>
          </p:cNvGrpSpPr>
          <p:nvPr/>
        </p:nvGrpSpPr>
        <p:grpSpPr bwMode="auto">
          <a:xfrm>
            <a:off x="6632575" y="2647950"/>
            <a:ext cx="1262063" cy="2265363"/>
            <a:chOff x="3892" y="1668"/>
            <a:chExt cx="795" cy="1427"/>
          </a:xfrm>
        </p:grpSpPr>
        <p:sp>
          <p:nvSpPr>
            <p:cNvPr id="578590" name="Text Box 30"/>
            <p:cNvSpPr txBox="1">
              <a:spLocks noChangeArrowheads="1"/>
            </p:cNvSpPr>
            <p:nvPr/>
          </p:nvSpPr>
          <p:spPr bwMode="auto">
            <a:xfrm>
              <a:off x="3892" y="1668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0</a:t>
              </a:r>
            </a:p>
          </p:txBody>
        </p:sp>
        <p:sp>
          <p:nvSpPr>
            <p:cNvPr id="578591" name="Text Box 31"/>
            <p:cNvSpPr txBox="1">
              <a:spLocks noChangeArrowheads="1"/>
            </p:cNvSpPr>
            <p:nvPr/>
          </p:nvSpPr>
          <p:spPr bwMode="auto">
            <a:xfrm>
              <a:off x="4429" y="273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0</a:t>
              </a:r>
            </a:p>
          </p:txBody>
        </p:sp>
      </p:grpSp>
      <p:sp>
        <p:nvSpPr>
          <p:cNvPr id="578592" name="Text Box 32"/>
          <p:cNvSpPr txBox="1">
            <a:spLocks noChangeArrowheads="1"/>
          </p:cNvSpPr>
          <p:nvPr/>
        </p:nvSpPr>
        <p:spPr bwMode="auto">
          <a:xfrm>
            <a:off x="6632575" y="335438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  <a:sym typeface="Symbol" panose="05050102010706020507" pitchFamily="18" charset="2"/>
              </a:rPr>
              <a:t>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49B3AF-213E-4B09-937E-183DD0938352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734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5400" smtClean="0"/>
              <a:t>The recursive paradigm</a:t>
            </a:r>
            <a:endParaRPr lang="en-US" altLang="en-US" sz="5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C7320E-176F-4BF4-850B-6EAC26205D08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72969-C430-45FF-9DBB-CAD7410E7D14}" type="slidenum">
              <a:rPr lang="en-US" altLang="en-US" smtClean="0"/>
              <a:t>50</a:t>
            </a:fld>
            <a:endParaRPr lang="en-US" altLang="en-US" dirty="0"/>
          </a:p>
        </p:txBody>
      </p:sp>
      <p:grpSp>
        <p:nvGrpSpPr>
          <p:cNvPr id="608282" name="Group 26"/>
          <p:cNvGrpSpPr>
            <a:grpSpLocks/>
          </p:cNvGrpSpPr>
          <p:nvPr/>
        </p:nvGrpSpPr>
        <p:grpSpPr bwMode="auto">
          <a:xfrm>
            <a:off x="6011866" y="1076325"/>
            <a:ext cx="1128713" cy="2208213"/>
            <a:chOff x="3787" y="678"/>
            <a:chExt cx="711" cy="1391"/>
          </a:xfrm>
        </p:grpSpPr>
        <p:grpSp>
          <p:nvGrpSpPr>
            <p:cNvPr id="76824" name="Group 27"/>
            <p:cNvGrpSpPr>
              <a:grpSpLocks/>
            </p:cNvGrpSpPr>
            <p:nvPr/>
          </p:nvGrpSpPr>
          <p:grpSpPr bwMode="auto">
            <a:xfrm>
              <a:off x="4087" y="678"/>
              <a:ext cx="411" cy="1391"/>
              <a:chOff x="2364" y="677"/>
              <a:chExt cx="411" cy="1391"/>
            </a:xfrm>
          </p:grpSpPr>
          <p:sp>
            <p:nvSpPr>
              <p:cNvPr id="608284" name="Text Box 28"/>
              <p:cNvSpPr txBox="1">
                <a:spLocks noChangeArrowheads="1"/>
              </p:cNvSpPr>
              <p:nvPr/>
            </p:nvSpPr>
            <p:spPr bwMode="auto">
              <a:xfrm>
                <a:off x="2380" y="1030"/>
                <a:ext cx="352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01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76827" name="Text Box 29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6825" name="AutoShape 30"/>
            <p:cNvSpPr>
              <a:spLocks noChangeArrowheads="1"/>
            </p:cNvSpPr>
            <p:nvPr/>
          </p:nvSpPr>
          <p:spPr bwMode="auto">
            <a:xfrm>
              <a:off x="3787" y="1446"/>
              <a:ext cx="272" cy="227"/>
            </a:xfrm>
            <a:prstGeom prst="rightArrow">
              <a:avLst>
                <a:gd name="adj1" fmla="val 50000"/>
                <a:gd name="adj2" fmla="val 29956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608287" name="Group 31"/>
          <p:cNvGrpSpPr>
            <a:grpSpLocks/>
          </p:cNvGrpSpPr>
          <p:nvPr/>
        </p:nvGrpSpPr>
        <p:grpSpPr bwMode="auto">
          <a:xfrm>
            <a:off x="7866063" y="1071563"/>
            <a:ext cx="1169987" cy="2208212"/>
            <a:chOff x="4683" y="1480"/>
            <a:chExt cx="737" cy="1391"/>
          </a:xfrm>
        </p:grpSpPr>
        <p:sp>
          <p:nvSpPr>
            <p:cNvPr id="608288" name="Text Box 32"/>
            <p:cNvSpPr txBox="1">
              <a:spLocks noChangeArrowheads="1"/>
            </p:cNvSpPr>
            <p:nvPr/>
          </p:nvSpPr>
          <p:spPr bwMode="auto">
            <a:xfrm>
              <a:off x="4683" y="1833"/>
              <a:ext cx="737" cy="10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>
                  <a:latin typeface="Times New Roman" panose="02020603050405020304" pitchFamily="18" charset="0"/>
                </a:rPr>
                <a:t>|</a:t>
              </a:r>
              <a:r>
                <a:rPr lang="en-GB" altLang="en-US" sz="280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76823" name="Text Box 33"/>
            <p:cNvSpPr txBox="1">
              <a:spLocks noChangeArrowheads="1"/>
            </p:cNvSpPr>
            <p:nvPr/>
          </p:nvSpPr>
          <p:spPr bwMode="auto">
            <a:xfrm>
              <a:off x="4859" y="1480"/>
              <a:ext cx="41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08290" name="Group 34"/>
          <p:cNvGrpSpPr>
            <a:grpSpLocks/>
          </p:cNvGrpSpPr>
          <p:nvPr/>
        </p:nvGrpSpPr>
        <p:grpSpPr bwMode="auto">
          <a:xfrm>
            <a:off x="7183438" y="1684338"/>
            <a:ext cx="576262" cy="952500"/>
            <a:chOff x="4525" y="1061"/>
            <a:chExt cx="363" cy="600"/>
          </a:xfrm>
        </p:grpSpPr>
        <p:sp>
          <p:nvSpPr>
            <p:cNvPr id="76820" name="AutoShape 35"/>
            <p:cNvSpPr>
              <a:spLocks noChangeArrowheads="1"/>
            </p:cNvSpPr>
            <p:nvPr/>
          </p:nvSpPr>
          <p:spPr bwMode="auto">
            <a:xfrm>
              <a:off x="4525" y="1480"/>
              <a:ext cx="363" cy="181"/>
            </a:xfrm>
            <a:prstGeom prst="leftRightArrow">
              <a:avLst>
                <a:gd name="adj1" fmla="val 50000"/>
                <a:gd name="adj2" fmla="val 40110"/>
              </a:avLst>
            </a:prstGeom>
            <a:solidFill>
              <a:schemeClr val="tx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08292" name="Text Box 36"/>
            <p:cNvSpPr txBox="1">
              <a:spLocks noChangeArrowheads="1"/>
            </p:cNvSpPr>
            <p:nvPr/>
          </p:nvSpPr>
          <p:spPr bwMode="auto">
            <a:xfrm>
              <a:off x="4537" y="1061"/>
              <a:ext cx="321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3600" b="1" dirty="0">
                  <a:solidFill>
                    <a:srgbClr val="C00000"/>
                  </a:solidFill>
                  <a:latin typeface="Arial" charset="0"/>
                  <a:sym typeface="Symbol" panose="05050102010706020507" pitchFamily="18" charset="2"/>
                </a:rPr>
                <a:t></a:t>
              </a:r>
            </a:p>
          </p:txBody>
        </p:sp>
      </p:grpSp>
      <p:sp>
        <p:nvSpPr>
          <p:cNvPr id="608293" name="Text Box 37"/>
          <p:cNvSpPr txBox="1">
            <a:spLocks noChangeArrowheads="1"/>
          </p:cNvSpPr>
          <p:nvPr/>
        </p:nvSpPr>
        <p:spPr bwMode="auto">
          <a:xfrm>
            <a:off x="6588125" y="3284538"/>
            <a:ext cx="43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</a:t>
            </a:r>
          </a:p>
        </p:txBody>
      </p:sp>
      <p:grpSp>
        <p:nvGrpSpPr>
          <p:cNvPr id="608295" name="Group 39"/>
          <p:cNvGrpSpPr>
            <a:grpSpLocks/>
          </p:cNvGrpSpPr>
          <p:nvPr/>
        </p:nvGrpSpPr>
        <p:grpSpPr bwMode="auto">
          <a:xfrm>
            <a:off x="4787898" y="1071563"/>
            <a:ext cx="1184275" cy="2743200"/>
            <a:chOff x="3016" y="675"/>
            <a:chExt cx="746" cy="1728"/>
          </a:xfrm>
        </p:grpSpPr>
        <p:grpSp>
          <p:nvGrpSpPr>
            <p:cNvPr id="76814" name="Group 21"/>
            <p:cNvGrpSpPr>
              <a:grpSpLocks/>
            </p:cNvGrpSpPr>
            <p:nvPr/>
          </p:nvGrpSpPr>
          <p:grpSpPr bwMode="auto">
            <a:xfrm>
              <a:off x="3016" y="675"/>
              <a:ext cx="746" cy="1391"/>
              <a:chOff x="3016" y="675"/>
              <a:chExt cx="746" cy="1391"/>
            </a:xfrm>
          </p:grpSpPr>
          <p:grpSp>
            <p:nvGrpSpPr>
              <p:cNvPr id="76816" name="Group 22"/>
              <p:cNvGrpSpPr>
                <a:grpSpLocks/>
              </p:cNvGrpSpPr>
              <p:nvPr/>
            </p:nvGrpSpPr>
            <p:grpSpPr bwMode="auto">
              <a:xfrm>
                <a:off x="3351" y="675"/>
                <a:ext cx="411" cy="1391"/>
                <a:chOff x="2364" y="677"/>
                <a:chExt cx="411" cy="1391"/>
              </a:xfrm>
            </p:grpSpPr>
            <p:sp>
              <p:nvSpPr>
                <p:cNvPr id="60827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80" y="1030"/>
                  <a:ext cx="352" cy="103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</a:rPr>
                    <a:t>10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</a:rPr>
                    <a:t>00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</a:t>
                  </a:r>
                  <a:r>
                    <a:rPr lang="en-GB" altLang="en-US" sz="2800" b="1">
                      <a:latin typeface="Times New Roman" panose="02020603050405020304" pitchFamily="18" charset="0"/>
                    </a:rPr>
                    <a:t>1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</a:t>
                  </a:r>
                  <a:endParaRPr lang="en-US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768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364" y="677"/>
                  <a:ext cx="411" cy="3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71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altLang="en-US" i="1" dirty="0" smtClean="0">
                      <a:latin typeface="Times New Roman" panose="02020603050405020304" pitchFamily="18" charset="0"/>
                    </a:rPr>
                    <a:t> y</a:t>
                  </a:r>
                  <a:endParaRPr lang="en-US" altLang="en-US" i="1" baseline="-25000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6817" name="AutoShape 25"/>
              <p:cNvSpPr>
                <a:spLocks noChangeArrowheads="1"/>
              </p:cNvSpPr>
              <p:nvPr/>
            </p:nvSpPr>
            <p:spPr bwMode="auto">
              <a:xfrm>
                <a:off x="3016" y="1446"/>
                <a:ext cx="272" cy="227"/>
              </a:xfrm>
              <a:prstGeom prst="rightArrow">
                <a:avLst>
                  <a:gd name="adj1" fmla="val 50000"/>
                  <a:gd name="adj2" fmla="val 29956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08294" name="Text Box 38"/>
            <p:cNvSpPr txBox="1">
              <a:spLocks noChangeArrowheads="1"/>
            </p:cNvSpPr>
            <p:nvPr/>
          </p:nvSpPr>
          <p:spPr bwMode="auto">
            <a:xfrm>
              <a:off x="3334" y="2115"/>
              <a:ext cx="4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2400" dirty="0">
                  <a:latin typeface="Arial" charset="0"/>
                </a:rPr>
                <a:t>ISF</a:t>
              </a:r>
            </a:p>
          </p:txBody>
        </p:sp>
      </p:grpSp>
      <p:grpSp>
        <p:nvGrpSpPr>
          <p:cNvPr id="43" name="Group 3"/>
          <p:cNvGrpSpPr>
            <a:grpSpLocks/>
          </p:cNvGrpSpPr>
          <p:nvPr/>
        </p:nvGrpSpPr>
        <p:grpSpPr bwMode="auto">
          <a:xfrm>
            <a:off x="260350" y="2349500"/>
            <a:ext cx="1790700" cy="2209800"/>
            <a:chOff x="254" y="1362"/>
            <a:chExt cx="1128" cy="1392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285" y="1716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645" y="1715"/>
              <a:ext cx="737" cy="10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>
                  <a:latin typeface="Times New Roman" panose="02020603050405020304" pitchFamily="18" charset="0"/>
                </a:rPr>
                <a:t>|</a:t>
              </a:r>
              <a:r>
                <a:rPr lang="en-GB" altLang="en-US" sz="280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254" y="1389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>
                  <a:latin typeface="Times New Roman" panose="02020603050405020304" pitchFamily="18" charset="0"/>
                </a:rPr>
                <a:t>a b</a:t>
              </a:r>
              <a:endParaRPr lang="en-US" altLang="en-US" i="1">
                <a:latin typeface="Times New Roman" panose="02020603050405020304" pitchFamily="18" charset="0"/>
              </a:endParaRPr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789" y="1362"/>
              <a:ext cx="47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 </a:t>
              </a:r>
              <a:r>
                <a:rPr lang="en-GB" altLang="en-US" i="1" dirty="0">
                  <a:latin typeface="Times New Roman" panose="02020603050405020304" pitchFamily="18" charset="0"/>
                </a:rPr>
                <a:t>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8" name="Group 66"/>
          <p:cNvGrpSpPr>
            <a:grpSpLocks/>
          </p:cNvGrpSpPr>
          <p:nvPr/>
        </p:nvGrpSpPr>
        <p:grpSpPr bwMode="auto">
          <a:xfrm>
            <a:off x="2195513" y="1074738"/>
            <a:ext cx="2457450" cy="5162550"/>
            <a:chOff x="1383" y="677"/>
            <a:chExt cx="1548" cy="3252"/>
          </a:xfrm>
        </p:grpSpPr>
        <p:grpSp>
          <p:nvGrpSpPr>
            <p:cNvPr id="49" name="Group 43"/>
            <p:cNvGrpSpPr>
              <a:grpSpLocks/>
            </p:cNvGrpSpPr>
            <p:nvPr/>
          </p:nvGrpSpPr>
          <p:grpSpPr bwMode="auto">
            <a:xfrm>
              <a:off x="2188" y="677"/>
              <a:ext cx="737" cy="1391"/>
              <a:chOff x="2188" y="677"/>
              <a:chExt cx="737" cy="1391"/>
            </a:xfrm>
          </p:grpSpPr>
          <p:sp>
            <p:nvSpPr>
              <p:cNvPr id="56" name="Text Box 35"/>
              <p:cNvSpPr txBox="1">
                <a:spLocks noChangeArrowheads="1"/>
              </p:cNvSpPr>
              <p:nvPr/>
            </p:nvSpPr>
            <p:spPr bwMode="auto">
              <a:xfrm>
                <a:off x="2188" y="1030"/>
                <a:ext cx="737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 dirty="0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01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57" name="Text Box 37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0" name="Group 44"/>
            <p:cNvGrpSpPr>
              <a:grpSpLocks/>
            </p:cNvGrpSpPr>
            <p:nvPr/>
          </p:nvGrpSpPr>
          <p:grpSpPr bwMode="auto">
            <a:xfrm>
              <a:off x="2194" y="2538"/>
              <a:ext cx="737" cy="1391"/>
              <a:chOff x="2188" y="677"/>
              <a:chExt cx="737" cy="1391"/>
            </a:xfrm>
          </p:grpSpPr>
          <p:sp>
            <p:nvSpPr>
              <p:cNvPr id="54" name="Text Box 45"/>
              <p:cNvSpPr txBox="1">
                <a:spLocks noChangeArrowheads="1"/>
              </p:cNvSpPr>
              <p:nvPr/>
            </p:nvSpPr>
            <p:spPr bwMode="auto">
              <a:xfrm>
                <a:off x="2188" y="1030"/>
                <a:ext cx="737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01 </a:t>
                </a:r>
                <a:r>
                  <a:rPr lang="en-US" altLang="en-US" sz="2800" b="1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55" name="Text Box 46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 flipV="1">
              <a:off x="1383" y="1706"/>
              <a:ext cx="681" cy="36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1383" y="2750"/>
              <a:ext cx="681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51"/>
            <p:cNvSpPr txBox="1">
              <a:spLocks noChangeArrowheads="1"/>
            </p:cNvSpPr>
            <p:nvPr/>
          </p:nvSpPr>
          <p:spPr bwMode="auto">
            <a:xfrm>
              <a:off x="1428" y="2251"/>
              <a:ext cx="4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C00000"/>
                  </a:solidFill>
                  <a:latin typeface="Arial" panose="020B0604020202020204" pitchFamily="34" charset="0"/>
                </a:rPr>
                <a:t>split</a:t>
              </a:r>
              <a:endParaRPr lang="en-US" altLang="en-US" sz="24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963613" y="3352800"/>
            <a:ext cx="1008062" cy="35877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3554414" y="2062163"/>
            <a:ext cx="1017587" cy="3327401"/>
            <a:chOff x="3554414" y="2062163"/>
            <a:chExt cx="1017587" cy="3327401"/>
          </a:xfrm>
        </p:grpSpPr>
        <p:sp>
          <p:nvSpPr>
            <p:cNvPr id="60" name="Rectangle 27"/>
            <p:cNvSpPr>
              <a:spLocks noChangeArrowheads="1"/>
            </p:cNvSpPr>
            <p:nvPr/>
          </p:nvSpPr>
          <p:spPr bwMode="auto">
            <a:xfrm>
              <a:off x="3554414" y="2062163"/>
              <a:ext cx="1008062" cy="35877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>
              <a:off x="3563939" y="5030789"/>
              <a:ext cx="1008062" cy="35877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5334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8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8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8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8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9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5400" smtClean="0"/>
              <a:t>The recursive paradigm</a:t>
            </a:r>
            <a:endParaRPr lang="en-US" altLang="en-US" sz="5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38C422-8FFF-40BB-9734-9FBE74D3D678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906F9-1421-4D50-A4AA-B699FFD94D05}" type="slidenum">
              <a:rPr lang="en-US" altLang="en-US" smtClean="0"/>
              <a:t>51</a:t>
            </a:fld>
            <a:endParaRPr lang="en-US" altLang="en-US" dirty="0"/>
          </a:p>
        </p:txBody>
      </p:sp>
      <p:grpSp>
        <p:nvGrpSpPr>
          <p:cNvPr id="608282" name="Group 26"/>
          <p:cNvGrpSpPr>
            <a:grpSpLocks/>
          </p:cNvGrpSpPr>
          <p:nvPr/>
        </p:nvGrpSpPr>
        <p:grpSpPr bwMode="auto">
          <a:xfrm>
            <a:off x="6011866" y="1076325"/>
            <a:ext cx="1128713" cy="2208213"/>
            <a:chOff x="3787" y="678"/>
            <a:chExt cx="711" cy="1391"/>
          </a:xfrm>
        </p:grpSpPr>
        <p:grpSp>
          <p:nvGrpSpPr>
            <p:cNvPr id="76824" name="Group 27"/>
            <p:cNvGrpSpPr>
              <a:grpSpLocks/>
            </p:cNvGrpSpPr>
            <p:nvPr/>
          </p:nvGrpSpPr>
          <p:grpSpPr bwMode="auto">
            <a:xfrm>
              <a:off x="4087" y="678"/>
              <a:ext cx="411" cy="1391"/>
              <a:chOff x="2364" y="677"/>
              <a:chExt cx="411" cy="1391"/>
            </a:xfrm>
          </p:grpSpPr>
          <p:sp>
            <p:nvSpPr>
              <p:cNvPr id="608284" name="Text Box 28"/>
              <p:cNvSpPr txBox="1">
                <a:spLocks noChangeArrowheads="1"/>
              </p:cNvSpPr>
              <p:nvPr/>
            </p:nvSpPr>
            <p:spPr bwMode="auto">
              <a:xfrm>
                <a:off x="2380" y="1030"/>
                <a:ext cx="352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01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76827" name="Text Box 29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6825" name="AutoShape 30"/>
            <p:cNvSpPr>
              <a:spLocks noChangeArrowheads="1"/>
            </p:cNvSpPr>
            <p:nvPr/>
          </p:nvSpPr>
          <p:spPr bwMode="auto">
            <a:xfrm>
              <a:off x="3787" y="1446"/>
              <a:ext cx="272" cy="227"/>
            </a:xfrm>
            <a:prstGeom prst="rightArrow">
              <a:avLst>
                <a:gd name="adj1" fmla="val 50000"/>
                <a:gd name="adj2" fmla="val 29956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08293" name="Text Box 37"/>
          <p:cNvSpPr txBox="1">
            <a:spLocks noChangeArrowheads="1"/>
          </p:cNvSpPr>
          <p:nvPr/>
        </p:nvSpPr>
        <p:spPr bwMode="auto">
          <a:xfrm>
            <a:off x="6588125" y="3284538"/>
            <a:ext cx="43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</a:t>
            </a:r>
          </a:p>
        </p:txBody>
      </p:sp>
      <p:grpSp>
        <p:nvGrpSpPr>
          <p:cNvPr id="608295" name="Group 39"/>
          <p:cNvGrpSpPr>
            <a:grpSpLocks/>
          </p:cNvGrpSpPr>
          <p:nvPr/>
        </p:nvGrpSpPr>
        <p:grpSpPr bwMode="auto">
          <a:xfrm>
            <a:off x="4787898" y="1071563"/>
            <a:ext cx="1184275" cy="2743200"/>
            <a:chOff x="3016" y="675"/>
            <a:chExt cx="746" cy="1728"/>
          </a:xfrm>
        </p:grpSpPr>
        <p:grpSp>
          <p:nvGrpSpPr>
            <p:cNvPr id="76814" name="Group 21"/>
            <p:cNvGrpSpPr>
              <a:grpSpLocks/>
            </p:cNvGrpSpPr>
            <p:nvPr/>
          </p:nvGrpSpPr>
          <p:grpSpPr bwMode="auto">
            <a:xfrm>
              <a:off x="3016" y="675"/>
              <a:ext cx="746" cy="1391"/>
              <a:chOff x="3016" y="675"/>
              <a:chExt cx="746" cy="1391"/>
            </a:xfrm>
          </p:grpSpPr>
          <p:grpSp>
            <p:nvGrpSpPr>
              <p:cNvPr id="76816" name="Group 22"/>
              <p:cNvGrpSpPr>
                <a:grpSpLocks/>
              </p:cNvGrpSpPr>
              <p:nvPr/>
            </p:nvGrpSpPr>
            <p:grpSpPr bwMode="auto">
              <a:xfrm>
                <a:off x="3351" y="675"/>
                <a:ext cx="411" cy="1391"/>
                <a:chOff x="2364" y="677"/>
                <a:chExt cx="411" cy="1391"/>
              </a:xfrm>
            </p:grpSpPr>
            <p:sp>
              <p:nvSpPr>
                <p:cNvPr id="60827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80" y="1030"/>
                  <a:ext cx="352" cy="103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</a:rPr>
                    <a:t>10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</a:rPr>
                    <a:t>00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</a:t>
                  </a:r>
                  <a:r>
                    <a:rPr lang="en-GB" altLang="en-US" sz="2800" b="1">
                      <a:latin typeface="Times New Roman" panose="02020603050405020304" pitchFamily="18" charset="0"/>
                    </a:rPr>
                    <a:t>1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</a:t>
                  </a:r>
                  <a:endParaRPr lang="en-US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768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364" y="677"/>
                  <a:ext cx="411" cy="3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71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i="1" dirty="0" smtClean="0">
                      <a:latin typeface="Times New Roman" panose="02020603050405020304" pitchFamily="18" charset="0"/>
                    </a:rPr>
                    <a:t>x </a:t>
                  </a:r>
                  <a:r>
                    <a:rPr lang="en-GB" altLang="en-US" i="1" dirty="0">
                      <a:latin typeface="Times New Roman" panose="02020603050405020304" pitchFamily="18" charset="0"/>
                    </a:rPr>
                    <a:t>y</a:t>
                  </a:r>
                  <a:endParaRPr lang="en-US" altLang="en-US" i="1" baseline="-25000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6817" name="AutoShape 25"/>
              <p:cNvSpPr>
                <a:spLocks noChangeArrowheads="1"/>
              </p:cNvSpPr>
              <p:nvPr/>
            </p:nvSpPr>
            <p:spPr bwMode="auto">
              <a:xfrm>
                <a:off x="3016" y="1446"/>
                <a:ext cx="272" cy="227"/>
              </a:xfrm>
              <a:prstGeom prst="rightArrow">
                <a:avLst>
                  <a:gd name="adj1" fmla="val 50000"/>
                  <a:gd name="adj2" fmla="val 29956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08294" name="Text Box 38"/>
            <p:cNvSpPr txBox="1">
              <a:spLocks noChangeArrowheads="1"/>
            </p:cNvSpPr>
            <p:nvPr/>
          </p:nvSpPr>
          <p:spPr bwMode="auto">
            <a:xfrm>
              <a:off x="3334" y="2115"/>
              <a:ext cx="4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2400" dirty="0">
                  <a:latin typeface="Arial" charset="0"/>
                </a:rPr>
                <a:t>ISF</a:t>
              </a:r>
            </a:p>
          </p:txBody>
        </p:sp>
      </p:grpSp>
      <p:grpSp>
        <p:nvGrpSpPr>
          <p:cNvPr id="43" name="Group 3"/>
          <p:cNvGrpSpPr>
            <a:grpSpLocks/>
          </p:cNvGrpSpPr>
          <p:nvPr/>
        </p:nvGrpSpPr>
        <p:grpSpPr bwMode="auto">
          <a:xfrm>
            <a:off x="260350" y="2349500"/>
            <a:ext cx="1790700" cy="2209800"/>
            <a:chOff x="254" y="1362"/>
            <a:chExt cx="1128" cy="1392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285" y="1716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645" y="1715"/>
              <a:ext cx="737" cy="10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>
                  <a:latin typeface="Times New Roman" panose="02020603050405020304" pitchFamily="18" charset="0"/>
                </a:rPr>
                <a:t>|</a:t>
              </a:r>
              <a:r>
                <a:rPr lang="en-GB" altLang="en-US" sz="280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254" y="1389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>
                  <a:latin typeface="Times New Roman" panose="02020603050405020304" pitchFamily="18" charset="0"/>
                </a:rPr>
                <a:t>a b</a:t>
              </a:r>
              <a:endParaRPr lang="en-US" altLang="en-US" i="1">
                <a:latin typeface="Times New Roman" panose="02020603050405020304" pitchFamily="18" charset="0"/>
              </a:endParaRPr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821" y="1362"/>
              <a:ext cx="41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8" name="Group 66"/>
          <p:cNvGrpSpPr>
            <a:grpSpLocks/>
          </p:cNvGrpSpPr>
          <p:nvPr/>
        </p:nvGrpSpPr>
        <p:grpSpPr bwMode="auto">
          <a:xfrm>
            <a:off x="2195513" y="1074738"/>
            <a:ext cx="2457450" cy="5162550"/>
            <a:chOff x="1383" y="677"/>
            <a:chExt cx="1548" cy="3252"/>
          </a:xfrm>
        </p:grpSpPr>
        <p:grpSp>
          <p:nvGrpSpPr>
            <p:cNvPr id="49" name="Group 43"/>
            <p:cNvGrpSpPr>
              <a:grpSpLocks/>
            </p:cNvGrpSpPr>
            <p:nvPr/>
          </p:nvGrpSpPr>
          <p:grpSpPr bwMode="auto">
            <a:xfrm>
              <a:off x="2188" y="677"/>
              <a:ext cx="737" cy="1391"/>
              <a:chOff x="2188" y="677"/>
              <a:chExt cx="737" cy="1391"/>
            </a:xfrm>
          </p:grpSpPr>
          <p:sp>
            <p:nvSpPr>
              <p:cNvPr id="56" name="Text Box 35"/>
              <p:cNvSpPr txBox="1">
                <a:spLocks noChangeArrowheads="1"/>
              </p:cNvSpPr>
              <p:nvPr/>
            </p:nvSpPr>
            <p:spPr bwMode="auto">
              <a:xfrm>
                <a:off x="2188" y="1030"/>
                <a:ext cx="737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 dirty="0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01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57" name="Text Box 37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0" name="Group 44"/>
            <p:cNvGrpSpPr>
              <a:grpSpLocks/>
            </p:cNvGrpSpPr>
            <p:nvPr/>
          </p:nvGrpSpPr>
          <p:grpSpPr bwMode="auto">
            <a:xfrm>
              <a:off x="2194" y="2538"/>
              <a:ext cx="737" cy="1391"/>
              <a:chOff x="2188" y="677"/>
              <a:chExt cx="737" cy="1391"/>
            </a:xfrm>
          </p:grpSpPr>
          <p:sp>
            <p:nvSpPr>
              <p:cNvPr id="54" name="Text Box 45"/>
              <p:cNvSpPr txBox="1">
                <a:spLocks noChangeArrowheads="1"/>
              </p:cNvSpPr>
              <p:nvPr/>
            </p:nvSpPr>
            <p:spPr bwMode="auto">
              <a:xfrm>
                <a:off x="2188" y="1030"/>
                <a:ext cx="737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01 </a:t>
                </a:r>
                <a:r>
                  <a:rPr lang="en-US" altLang="en-US" sz="2800" b="1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55" name="Text Box 46"/>
              <p:cNvSpPr txBox="1">
                <a:spLocks noChangeArrowheads="1"/>
              </p:cNvSpPr>
              <p:nvPr/>
            </p:nvSpPr>
            <p:spPr bwMode="auto">
              <a:xfrm>
                <a:off x="2362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 smtClean="0">
                    <a:latin typeface="Times New Roman" panose="02020603050405020304" pitchFamily="18" charset="0"/>
                  </a:rPr>
                  <a:t>x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 flipV="1">
              <a:off x="1383" y="1706"/>
              <a:ext cx="681" cy="36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1383" y="2750"/>
              <a:ext cx="681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51"/>
            <p:cNvSpPr txBox="1">
              <a:spLocks noChangeArrowheads="1"/>
            </p:cNvSpPr>
            <p:nvPr/>
          </p:nvSpPr>
          <p:spPr bwMode="auto">
            <a:xfrm>
              <a:off x="1428" y="2251"/>
              <a:ext cx="4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C00000"/>
                  </a:solidFill>
                  <a:latin typeface="Arial" panose="020B0604020202020204" pitchFamily="34" charset="0"/>
                </a:rPr>
                <a:t>split</a:t>
              </a:r>
              <a:endParaRPr lang="en-US" altLang="en-US" sz="24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963613" y="3352800"/>
            <a:ext cx="1008062" cy="35877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3554414" y="2062163"/>
            <a:ext cx="1017587" cy="3327401"/>
            <a:chOff x="3554414" y="2062163"/>
            <a:chExt cx="1017587" cy="3327401"/>
          </a:xfrm>
        </p:grpSpPr>
        <p:sp>
          <p:nvSpPr>
            <p:cNvPr id="60" name="Rectangle 27"/>
            <p:cNvSpPr>
              <a:spLocks noChangeArrowheads="1"/>
            </p:cNvSpPr>
            <p:nvPr/>
          </p:nvSpPr>
          <p:spPr bwMode="auto">
            <a:xfrm>
              <a:off x="3554414" y="2062163"/>
              <a:ext cx="1008062" cy="35877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>
              <a:off x="3563939" y="5030789"/>
              <a:ext cx="1008062" cy="35877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18210" y="1910564"/>
                <a:ext cx="1149354" cy="963597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GB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210" y="1910564"/>
                <a:ext cx="1149354" cy="9635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oup 55"/>
          <p:cNvGrpSpPr>
            <a:grpSpLocks/>
          </p:cNvGrpSpPr>
          <p:nvPr/>
        </p:nvGrpSpPr>
        <p:grpSpPr bwMode="auto">
          <a:xfrm>
            <a:off x="6003922" y="4029075"/>
            <a:ext cx="1136650" cy="2208213"/>
            <a:chOff x="3782" y="2538"/>
            <a:chExt cx="716" cy="1391"/>
          </a:xfrm>
        </p:grpSpPr>
        <p:grpSp>
          <p:nvGrpSpPr>
            <p:cNvPr id="63" name="Group 46"/>
            <p:cNvGrpSpPr>
              <a:grpSpLocks/>
            </p:cNvGrpSpPr>
            <p:nvPr/>
          </p:nvGrpSpPr>
          <p:grpSpPr bwMode="auto">
            <a:xfrm>
              <a:off x="4087" y="2538"/>
              <a:ext cx="411" cy="1391"/>
              <a:chOff x="2364" y="677"/>
              <a:chExt cx="411" cy="1391"/>
            </a:xfrm>
          </p:grpSpPr>
          <p:sp>
            <p:nvSpPr>
              <p:cNvPr id="65" name="Text Box 47"/>
              <p:cNvSpPr txBox="1">
                <a:spLocks noChangeArrowheads="1"/>
              </p:cNvSpPr>
              <p:nvPr/>
            </p:nvSpPr>
            <p:spPr bwMode="auto">
              <a:xfrm>
                <a:off x="2380" y="1030"/>
                <a:ext cx="352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11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66" name="Text Box 48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4" name="AutoShape 49"/>
            <p:cNvSpPr>
              <a:spLocks noChangeArrowheads="1"/>
            </p:cNvSpPr>
            <p:nvPr/>
          </p:nvSpPr>
          <p:spPr bwMode="auto">
            <a:xfrm>
              <a:off x="3782" y="3309"/>
              <a:ext cx="272" cy="227"/>
            </a:xfrm>
            <a:prstGeom prst="rightArrow">
              <a:avLst>
                <a:gd name="adj1" fmla="val 50000"/>
                <a:gd name="adj2" fmla="val 29956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67" name="Group 56"/>
          <p:cNvGrpSpPr>
            <a:grpSpLocks/>
          </p:cNvGrpSpPr>
          <p:nvPr/>
        </p:nvGrpSpPr>
        <p:grpSpPr bwMode="auto">
          <a:xfrm>
            <a:off x="5984873" y="5807078"/>
            <a:ext cx="1479550" cy="871538"/>
            <a:chOff x="3770" y="3658"/>
            <a:chExt cx="932" cy="549"/>
          </a:xfrm>
        </p:grpSpPr>
        <p:sp>
          <p:nvSpPr>
            <p:cNvPr id="68" name="Rectangle 50"/>
            <p:cNvSpPr>
              <a:spLocks noChangeArrowheads="1"/>
            </p:cNvSpPr>
            <p:nvPr/>
          </p:nvSpPr>
          <p:spPr bwMode="auto">
            <a:xfrm>
              <a:off x="4123" y="3658"/>
              <a:ext cx="317" cy="226"/>
            </a:xfrm>
            <a:prstGeom prst="rect">
              <a:avLst/>
            </a:prstGeom>
            <a:noFill/>
            <a:ln w="381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9" name="Text Box 51"/>
            <p:cNvSpPr txBox="1">
              <a:spLocks noChangeArrowheads="1"/>
            </p:cNvSpPr>
            <p:nvPr/>
          </p:nvSpPr>
          <p:spPr bwMode="auto">
            <a:xfrm>
              <a:off x="3770" y="3974"/>
              <a:ext cx="9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incompatible</a:t>
              </a:r>
              <a:endPara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0" name="Group 57"/>
          <p:cNvGrpSpPr>
            <a:grpSpLocks/>
          </p:cNvGrpSpPr>
          <p:nvPr/>
        </p:nvGrpSpPr>
        <p:grpSpPr bwMode="auto">
          <a:xfrm>
            <a:off x="7235825" y="4508500"/>
            <a:ext cx="1690688" cy="1584325"/>
            <a:chOff x="4558" y="2840"/>
            <a:chExt cx="1065" cy="998"/>
          </a:xfrm>
        </p:grpSpPr>
        <p:sp>
          <p:nvSpPr>
            <p:cNvPr id="71" name="Line 52"/>
            <p:cNvSpPr>
              <a:spLocks noChangeShapeType="1"/>
            </p:cNvSpPr>
            <p:nvPr/>
          </p:nvSpPr>
          <p:spPr bwMode="auto">
            <a:xfrm flipV="1">
              <a:off x="4558" y="2840"/>
              <a:ext cx="681" cy="36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53"/>
            <p:cNvSpPr>
              <a:spLocks noChangeShapeType="1"/>
            </p:cNvSpPr>
            <p:nvPr/>
          </p:nvSpPr>
          <p:spPr bwMode="auto">
            <a:xfrm>
              <a:off x="4558" y="3475"/>
              <a:ext cx="681" cy="36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Text Box 54"/>
            <p:cNvSpPr txBox="1">
              <a:spLocks noChangeArrowheads="1"/>
            </p:cNvSpPr>
            <p:nvPr/>
          </p:nvSpPr>
          <p:spPr bwMode="auto">
            <a:xfrm>
              <a:off x="4921" y="3141"/>
              <a:ext cx="7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800" dirty="0">
                  <a:solidFill>
                    <a:srgbClr val="C00000"/>
                  </a:solidFill>
                  <a:latin typeface="Arial" panose="020B0604020202020204" pitchFamily="34" charset="0"/>
                </a:rPr>
                <a:t>split ?</a:t>
              </a:r>
              <a:endParaRPr lang="en-US" altLang="en-US" sz="2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up 68"/>
          <p:cNvGrpSpPr>
            <a:grpSpLocks/>
          </p:cNvGrpSpPr>
          <p:nvPr/>
        </p:nvGrpSpPr>
        <p:grpSpPr bwMode="auto">
          <a:xfrm>
            <a:off x="4803773" y="4029075"/>
            <a:ext cx="1184275" cy="2665413"/>
            <a:chOff x="3026" y="2538"/>
            <a:chExt cx="746" cy="1679"/>
          </a:xfrm>
        </p:grpSpPr>
        <p:grpSp>
          <p:nvGrpSpPr>
            <p:cNvPr id="75" name="Group 40"/>
            <p:cNvGrpSpPr>
              <a:grpSpLocks/>
            </p:cNvGrpSpPr>
            <p:nvPr/>
          </p:nvGrpSpPr>
          <p:grpSpPr bwMode="auto">
            <a:xfrm>
              <a:off x="3026" y="2538"/>
              <a:ext cx="746" cy="1391"/>
              <a:chOff x="3016" y="675"/>
              <a:chExt cx="746" cy="1391"/>
            </a:xfrm>
          </p:grpSpPr>
          <p:grpSp>
            <p:nvGrpSpPr>
              <p:cNvPr id="77" name="Group 41"/>
              <p:cNvGrpSpPr>
                <a:grpSpLocks/>
              </p:cNvGrpSpPr>
              <p:nvPr/>
            </p:nvGrpSpPr>
            <p:grpSpPr bwMode="auto">
              <a:xfrm>
                <a:off x="3351" y="675"/>
                <a:ext cx="411" cy="1391"/>
                <a:chOff x="2364" y="677"/>
                <a:chExt cx="411" cy="1391"/>
              </a:xfrm>
            </p:grpSpPr>
            <p:sp>
              <p:nvSpPr>
                <p:cNvPr id="79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380" y="1030"/>
                  <a:ext cx="352" cy="103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</a:rPr>
                    <a:t>10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</a:rPr>
                    <a:t>11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</a:t>
                  </a:r>
                  <a:r>
                    <a:rPr lang="en-GB" altLang="en-US" sz="2800" b="1" dirty="0">
                      <a:latin typeface="Times New Roman" panose="02020603050405020304" pitchFamily="18" charset="0"/>
                    </a:rPr>
                    <a:t>1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</a:t>
                  </a:r>
                  <a:endParaRPr lang="en-US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80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364" y="677"/>
                  <a:ext cx="411" cy="3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71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altLang="en-US" i="1" dirty="0" smtClean="0">
                      <a:latin typeface="Times New Roman" panose="02020603050405020304" pitchFamily="18" charset="0"/>
                    </a:rPr>
                    <a:t> y</a:t>
                  </a:r>
                  <a:endParaRPr lang="en-US" altLang="en-US" i="1" baseline="-25000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8" name="AutoShape 44"/>
              <p:cNvSpPr>
                <a:spLocks noChangeArrowheads="1"/>
              </p:cNvSpPr>
              <p:nvPr/>
            </p:nvSpPr>
            <p:spPr bwMode="auto">
              <a:xfrm>
                <a:off x="3016" y="1446"/>
                <a:ext cx="272" cy="227"/>
              </a:xfrm>
              <a:prstGeom prst="rightArrow">
                <a:avLst>
                  <a:gd name="adj1" fmla="val 50000"/>
                  <a:gd name="adj2" fmla="val 29956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6" name="Text Box 67"/>
            <p:cNvSpPr txBox="1">
              <a:spLocks noChangeArrowheads="1"/>
            </p:cNvSpPr>
            <p:nvPr/>
          </p:nvSpPr>
          <p:spPr bwMode="auto">
            <a:xfrm>
              <a:off x="3346" y="3929"/>
              <a:ext cx="4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2400">
                  <a:latin typeface="Arial" charset="0"/>
                </a:rPr>
                <a:t>ISF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84501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5400" smtClean="0"/>
              <a:t>The recursive paradigm</a:t>
            </a:r>
            <a:endParaRPr lang="en-US" altLang="en-US" sz="5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48B762-92A8-4162-BB10-E592CA9409D2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03037-8700-4F89-8311-3210CCF79991}" type="slidenum">
              <a:rPr lang="en-US" altLang="en-US" smtClean="0"/>
              <a:t>52</a:t>
            </a:fld>
            <a:endParaRPr lang="en-US" altLang="en-US" dirty="0"/>
          </a:p>
        </p:txBody>
      </p:sp>
      <p:grpSp>
        <p:nvGrpSpPr>
          <p:cNvPr id="608282" name="Group 26"/>
          <p:cNvGrpSpPr>
            <a:grpSpLocks/>
          </p:cNvGrpSpPr>
          <p:nvPr/>
        </p:nvGrpSpPr>
        <p:grpSpPr bwMode="auto">
          <a:xfrm>
            <a:off x="6011866" y="1076325"/>
            <a:ext cx="1128713" cy="2208213"/>
            <a:chOff x="3787" y="678"/>
            <a:chExt cx="711" cy="1391"/>
          </a:xfrm>
        </p:grpSpPr>
        <p:grpSp>
          <p:nvGrpSpPr>
            <p:cNvPr id="76824" name="Group 27"/>
            <p:cNvGrpSpPr>
              <a:grpSpLocks/>
            </p:cNvGrpSpPr>
            <p:nvPr/>
          </p:nvGrpSpPr>
          <p:grpSpPr bwMode="auto">
            <a:xfrm>
              <a:off x="4087" y="678"/>
              <a:ext cx="411" cy="1391"/>
              <a:chOff x="2364" y="677"/>
              <a:chExt cx="411" cy="1391"/>
            </a:xfrm>
          </p:grpSpPr>
          <p:sp>
            <p:nvSpPr>
              <p:cNvPr id="608284" name="Text Box 28"/>
              <p:cNvSpPr txBox="1">
                <a:spLocks noChangeArrowheads="1"/>
              </p:cNvSpPr>
              <p:nvPr/>
            </p:nvSpPr>
            <p:spPr bwMode="auto">
              <a:xfrm>
                <a:off x="2380" y="1030"/>
                <a:ext cx="352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01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76827" name="Text Box 29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6825" name="AutoShape 30"/>
            <p:cNvSpPr>
              <a:spLocks noChangeArrowheads="1"/>
            </p:cNvSpPr>
            <p:nvPr/>
          </p:nvSpPr>
          <p:spPr bwMode="auto">
            <a:xfrm>
              <a:off x="3787" y="1446"/>
              <a:ext cx="272" cy="227"/>
            </a:xfrm>
            <a:prstGeom prst="rightArrow">
              <a:avLst>
                <a:gd name="adj1" fmla="val 50000"/>
                <a:gd name="adj2" fmla="val 29956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08293" name="Text Box 37"/>
          <p:cNvSpPr txBox="1">
            <a:spLocks noChangeArrowheads="1"/>
          </p:cNvSpPr>
          <p:nvPr/>
        </p:nvSpPr>
        <p:spPr bwMode="auto">
          <a:xfrm>
            <a:off x="6588125" y="3284538"/>
            <a:ext cx="43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</a:t>
            </a:r>
          </a:p>
        </p:txBody>
      </p:sp>
      <p:grpSp>
        <p:nvGrpSpPr>
          <p:cNvPr id="608295" name="Group 39"/>
          <p:cNvGrpSpPr>
            <a:grpSpLocks/>
          </p:cNvGrpSpPr>
          <p:nvPr/>
        </p:nvGrpSpPr>
        <p:grpSpPr bwMode="auto">
          <a:xfrm>
            <a:off x="4787898" y="1071563"/>
            <a:ext cx="1184275" cy="2743200"/>
            <a:chOff x="3016" y="675"/>
            <a:chExt cx="746" cy="1728"/>
          </a:xfrm>
        </p:grpSpPr>
        <p:grpSp>
          <p:nvGrpSpPr>
            <p:cNvPr id="76814" name="Group 21"/>
            <p:cNvGrpSpPr>
              <a:grpSpLocks/>
            </p:cNvGrpSpPr>
            <p:nvPr/>
          </p:nvGrpSpPr>
          <p:grpSpPr bwMode="auto">
            <a:xfrm>
              <a:off x="3016" y="675"/>
              <a:ext cx="746" cy="1391"/>
              <a:chOff x="3016" y="675"/>
              <a:chExt cx="746" cy="1391"/>
            </a:xfrm>
          </p:grpSpPr>
          <p:grpSp>
            <p:nvGrpSpPr>
              <p:cNvPr id="76816" name="Group 22"/>
              <p:cNvGrpSpPr>
                <a:grpSpLocks/>
              </p:cNvGrpSpPr>
              <p:nvPr/>
            </p:nvGrpSpPr>
            <p:grpSpPr bwMode="auto">
              <a:xfrm>
                <a:off x="3351" y="675"/>
                <a:ext cx="411" cy="1391"/>
                <a:chOff x="2364" y="677"/>
                <a:chExt cx="411" cy="1391"/>
              </a:xfrm>
            </p:grpSpPr>
            <p:sp>
              <p:nvSpPr>
                <p:cNvPr id="60827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80" y="1030"/>
                  <a:ext cx="352" cy="103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</a:rPr>
                    <a:t>10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</a:rPr>
                    <a:t>00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</a:t>
                  </a:r>
                  <a:r>
                    <a:rPr lang="en-GB" altLang="en-US" sz="2800" b="1">
                      <a:latin typeface="Times New Roman" panose="02020603050405020304" pitchFamily="18" charset="0"/>
                    </a:rPr>
                    <a:t>1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</a:t>
                  </a:r>
                  <a:endParaRPr lang="en-US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768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364" y="677"/>
                  <a:ext cx="411" cy="3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71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altLang="en-US" i="1" dirty="0" smtClean="0">
                      <a:latin typeface="Times New Roman" panose="02020603050405020304" pitchFamily="18" charset="0"/>
                    </a:rPr>
                    <a:t> y</a:t>
                  </a:r>
                  <a:endParaRPr lang="en-US" altLang="en-US" i="1" baseline="-25000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6817" name="AutoShape 25"/>
              <p:cNvSpPr>
                <a:spLocks noChangeArrowheads="1"/>
              </p:cNvSpPr>
              <p:nvPr/>
            </p:nvSpPr>
            <p:spPr bwMode="auto">
              <a:xfrm>
                <a:off x="3016" y="1446"/>
                <a:ext cx="272" cy="227"/>
              </a:xfrm>
              <a:prstGeom prst="rightArrow">
                <a:avLst>
                  <a:gd name="adj1" fmla="val 50000"/>
                  <a:gd name="adj2" fmla="val 29956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08294" name="Text Box 38"/>
            <p:cNvSpPr txBox="1">
              <a:spLocks noChangeArrowheads="1"/>
            </p:cNvSpPr>
            <p:nvPr/>
          </p:nvSpPr>
          <p:spPr bwMode="auto">
            <a:xfrm>
              <a:off x="3334" y="2115"/>
              <a:ext cx="4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2400" dirty="0">
                  <a:latin typeface="Arial" charset="0"/>
                </a:rPr>
                <a:t>ISF</a:t>
              </a:r>
            </a:p>
          </p:txBody>
        </p:sp>
      </p:grpSp>
      <p:grpSp>
        <p:nvGrpSpPr>
          <p:cNvPr id="43" name="Group 3"/>
          <p:cNvGrpSpPr>
            <a:grpSpLocks/>
          </p:cNvGrpSpPr>
          <p:nvPr/>
        </p:nvGrpSpPr>
        <p:grpSpPr bwMode="auto">
          <a:xfrm>
            <a:off x="260350" y="2349500"/>
            <a:ext cx="1790700" cy="2209800"/>
            <a:chOff x="254" y="1362"/>
            <a:chExt cx="1128" cy="1392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285" y="1716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645" y="1715"/>
              <a:ext cx="737" cy="10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>
                  <a:latin typeface="Times New Roman" panose="02020603050405020304" pitchFamily="18" charset="0"/>
                </a:rPr>
                <a:t>|</a:t>
              </a:r>
              <a:r>
                <a:rPr lang="en-GB" altLang="en-US" sz="280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254" y="1389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>
                  <a:latin typeface="Times New Roman" panose="02020603050405020304" pitchFamily="18" charset="0"/>
                </a:rPr>
                <a:t>a b</a:t>
              </a:r>
              <a:endParaRPr lang="en-US" altLang="en-US" i="1">
                <a:latin typeface="Times New Roman" panose="02020603050405020304" pitchFamily="18" charset="0"/>
              </a:endParaRPr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821" y="1362"/>
              <a:ext cx="41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8" name="Group 66"/>
          <p:cNvGrpSpPr>
            <a:grpSpLocks/>
          </p:cNvGrpSpPr>
          <p:nvPr/>
        </p:nvGrpSpPr>
        <p:grpSpPr bwMode="auto">
          <a:xfrm>
            <a:off x="2195513" y="1074738"/>
            <a:ext cx="2457450" cy="5162550"/>
            <a:chOff x="1383" y="677"/>
            <a:chExt cx="1548" cy="3252"/>
          </a:xfrm>
        </p:grpSpPr>
        <p:grpSp>
          <p:nvGrpSpPr>
            <p:cNvPr id="49" name="Group 43"/>
            <p:cNvGrpSpPr>
              <a:grpSpLocks/>
            </p:cNvGrpSpPr>
            <p:nvPr/>
          </p:nvGrpSpPr>
          <p:grpSpPr bwMode="auto">
            <a:xfrm>
              <a:off x="2188" y="677"/>
              <a:ext cx="737" cy="1391"/>
              <a:chOff x="2188" y="677"/>
              <a:chExt cx="737" cy="1391"/>
            </a:xfrm>
          </p:grpSpPr>
          <p:sp>
            <p:nvSpPr>
              <p:cNvPr id="56" name="Text Box 35"/>
              <p:cNvSpPr txBox="1">
                <a:spLocks noChangeArrowheads="1"/>
              </p:cNvSpPr>
              <p:nvPr/>
            </p:nvSpPr>
            <p:spPr bwMode="auto">
              <a:xfrm>
                <a:off x="2188" y="1030"/>
                <a:ext cx="737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 dirty="0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01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57" name="Text Box 37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0" name="Group 44"/>
            <p:cNvGrpSpPr>
              <a:grpSpLocks/>
            </p:cNvGrpSpPr>
            <p:nvPr/>
          </p:nvGrpSpPr>
          <p:grpSpPr bwMode="auto">
            <a:xfrm>
              <a:off x="2194" y="2538"/>
              <a:ext cx="737" cy="1391"/>
              <a:chOff x="2188" y="677"/>
              <a:chExt cx="737" cy="1391"/>
            </a:xfrm>
          </p:grpSpPr>
          <p:sp>
            <p:nvSpPr>
              <p:cNvPr id="54" name="Text Box 45"/>
              <p:cNvSpPr txBox="1">
                <a:spLocks noChangeArrowheads="1"/>
              </p:cNvSpPr>
              <p:nvPr/>
            </p:nvSpPr>
            <p:spPr bwMode="auto">
              <a:xfrm>
                <a:off x="2188" y="1030"/>
                <a:ext cx="737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01 </a:t>
                </a:r>
                <a:r>
                  <a:rPr lang="en-US" altLang="en-US" sz="2800" b="1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55" name="Text Box 46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 smtClean="0">
                    <a:latin typeface="Times New Roman" panose="02020603050405020304" pitchFamily="18" charset="0"/>
                  </a:rPr>
                  <a:t>x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 flipV="1">
              <a:off x="1383" y="1706"/>
              <a:ext cx="681" cy="36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1383" y="2750"/>
              <a:ext cx="681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51"/>
            <p:cNvSpPr txBox="1">
              <a:spLocks noChangeArrowheads="1"/>
            </p:cNvSpPr>
            <p:nvPr/>
          </p:nvSpPr>
          <p:spPr bwMode="auto">
            <a:xfrm>
              <a:off x="1428" y="2251"/>
              <a:ext cx="4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C00000"/>
                  </a:solidFill>
                  <a:latin typeface="Arial" panose="020B0604020202020204" pitchFamily="34" charset="0"/>
                </a:rPr>
                <a:t>split</a:t>
              </a:r>
              <a:endParaRPr lang="en-US" altLang="en-US" sz="24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963613" y="3352800"/>
            <a:ext cx="1008062" cy="35877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3554414" y="2062163"/>
            <a:ext cx="1017587" cy="3327401"/>
            <a:chOff x="3554414" y="2062163"/>
            <a:chExt cx="1017587" cy="3327401"/>
          </a:xfrm>
        </p:grpSpPr>
        <p:sp>
          <p:nvSpPr>
            <p:cNvPr id="60" name="Rectangle 27"/>
            <p:cNvSpPr>
              <a:spLocks noChangeArrowheads="1"/>
            </p:cNvSpPr>
            <p:nvPr/>
          </p:nvSpPr>
          <p:spPr bwMode="auto">
            <a:xfrm>
              <a:off x="3554414" y="2062163"/>
              <a:ext cx="1008062" cy="35877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>
              <a:off x="3563939" y="5030789"/>
              <a:ext cx="1008062" cy="35877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18210" y="1910564"/>
                <a:ext cx="1149354" cy="963597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GB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210" y="1910564"/>
                <a:ext cx="1149354" cy="9635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oup 55"/>
          <p:cNvGrpSpPr>
            <a:grpSpLocks/>
          </p:cNvGrpSpPr>
          <p:nvPr/>
        </p:nvGrpSpPr>
        <p:grpSpPr bwMode="auto">
          <a:xfrm>
            <a:off x="6003927" y="4029075"/>
            <a:ext cx="1133476" cy="2208213"/>
            <a:chOff x="3782" y="2538"/>
            <a:chExt cx="714" cy="1391"/>
          </a:xfrm>
        </p:grpSpPr>
        <p:grpSp>
          <p:nvGrpSpPr>
            <p:cNvPr id="63" name="Group 46"/>
            <p:cNvGrpSpPr>
              <a:grpSpLocks/>
            </p:cNvGrpSpPr>
            <p:nvPr/>
          </p:nvGrpSpPr>
          <p:grpSpPr bwMode="auto">
            <a:xfrm>
              <a:off x="4085" y="2538"/>
              <a:ext cx="411" cy="1391"/>
              <a:chOff x="2362" y="677"/>
              <a:chExt cx="411" cy="1391"/>
            </a:xfrm>
          </p:grpSpPr>
          <p:sp>
            <p:nvSpPr>
              <p:cNvPr id="65" name="Text Box 47"/>
              <p:cNvSpPr txBox="1">
                <a:spLocks noChangeArrowheads="1"/>
              </p:cNvSpPr>
              <p:nvPr/>
            </p:nvSpPr>
            <p:spPr bwMode="auto">
              <a:xfrm>
                <a:off x="2380" y="1030"/>
                <a:ext cx="352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11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66" name="Text Box 48"/>
              <p:cNvSpPr txBox="1">
                <a:spLocks noChangeArrowheads="1"/>
              </p:cNvSpPr>
              <p:nvPr/>
            </p:nvSpPr>
            <p:spPr bwMode="auto">
              <a:xfrm>
                <a:off x="2362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4" name="AutoShape 49"/>
            <p:cNvSpPr>
              <a:spLocks noChangeArrowheads="1"/>
            </p:cNvSpPr>
            <p:nvPr/>
          </p:nvSpPr>
          <p:spPr bwMode="auto">
            <a:xfrm>
              <a:off x="3782" y="3309"/>
              <a:ext cx="272" cy="227"/>
            </a:xfrm>
            <a:prstGeom prst="rightArrow">
              <a:avLst>
                <a:gd name="adj1" fmla="val 50000"/>
                <a:gd name="adj2" fmla="val 29956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67" name="Group 56"/>
          <p:cNvGrpSpPr>
            <a:grpSpLocks/>
          </p:cNvGrpSpPr>
          <p:nvPr/>
        </p:nvGrpSpPr>
        <p:grpSpPr bwMode="auto">
          <a:xfrm>
            <a:off x="5984873" y="5807078"/>
            <a:ext cx="1479550" cy="871538"/>
            <a:chOff x="3770" y="3658"/>
            <a:chExt cx="932" cy="549"/>
          </a:xfrm>
        </p:grpSpPr>
        <p:sp>
          <p:nvSpPr>
            <p:cNvPr id="68" name="Rectangle 50"/>
            <p:cNvSpPr>
              <a:spLocks noChangeArrowheads="1"/>
            </p:cNvSpPr>
            <p:nvPr/>
          </p:nvSpPr>
          <p:spPr bwMode="auto">
            <a:xfrm>
              <a:off x="4123" y="3658"/>
              <a:ext cx="317" cy="226"/>
            </a:xfrm>
            <a:prstGeom prst="rect">
              <a:avLst/>
            </a:prstGeom>
            <a:noFill/>
            <a:ln w="381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9" name="Text Box 51"/>
            <p:cNvSpPr txBox="1">
              <a:spLocks noChangeArrowheads="1"/>
            </p:cNvSpPr>
            <p:nvPr/>
          </p:nvSpPr>
          <p:spPr bwMode="auto">
            <a:xfrm>
              <a:off x="3770" y="3974"/>
              <a:ext cx="9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incompatible</a:t>
              </a:r>
              <a:endPara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up 68"/>
          <p:cNvGrpSpPr>
            <a:grpSpLocks/>
          </p:cNvGrpSpPr>
          <p:nvPr/>
        </p:nvGrpSpPr>
        <p:grpSpPr bwMode="auto">
          <a:xfrm>
            <a:off x="4803773" y="4029075"/>
            <a:ext cx="1184275" cy="2665413"/>
            <a:chOff x="3026" y="2538"/>
            <a:chExt cx="746" cy="1679"/>
          </a:xfrm>
        </p:grpSpPr>
        <p:grpSp>
          <p:nvGrpSpPr>
            <p:cNvPr id="75" name="Group 40"/>
            <p:cNvGrpSpPr>
              <a:grpSpLocks/>
            </p:cNvGrpSpPr>
            <p:nvPr/>
          </p:nvGrpSpPr>
          <p:grpSpPr bwMode="auto">
            <a:xfrm>
              <a:off x="3026" y="2538"/>
              <a:ext cx="746" cy="1391"/>
              <a:chOff x="3016" y="675"/>
              <a:chExt cx="746" cy="1391"/>
            </a:xfrm>
          </p:grpSpPr>
          <p:grpSp>
            <p:nvGrpSpPr>
              <p:cNvPr id="77" name="Group 41"/>
              <p:cNvGrpSpPr>
                <a:grpSpLocks/>
              </p:cNvGrpSpPr>
              <p:nvPr/>
            </p:nvGrpSpPr>
            <p:grpSpPr bwMode="auto">
              <a:xfrm>
                <a:off x="3351" y="675"/>
                <a:ext cx="411" cy="1391"/>
                <a:chOff x="2364" y="677"/>
                <a:chExt cx="411" cy="1391"/>
              </a:xfrm>
            </p:grpSpPr>
            <p:sp>
              <p:nvSpPr>
                <p:cNvPr id="79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380" y="1030"/>
                  <a:ext cx="352" cy="103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</a:rPr>
                    <a:t>10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</a:rPr>
                    <a:t>11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</a:t>
                  </a:r>
                  <a:r>
                    <a:rPr lang="en-GB" altLang="en-US" sz="2800" b="1" dirty="0">
                      <a:latin typeface="Times New Roman" panose="02020603050405020304" pitchFamily="18" charset="0"/>
                    </a:rPr>
                    <a:t>1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</a:t>
                  </a:r>
                  <a:endParaRPr lang="en-US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80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364" y="677"/>
                  <a:ext cx="411" cy="3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71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i="1" dirty="0" smtClean="0">
                      <a:latin typeface="Times New Roman" panose="02020603050405020304" pitchFamily="18" charset="0"/>
                    </a:rPr>
                    <a:t>x </a:t>
                  </a:r>
                  <a:r>
                    <a:rPr lang="en-GB" altLang="en-US" i="1" dirty="0">
                      <a:latin typeface="Times New Roman" panose="02020603050405020304" pitchFamily="18" charset="0"/>
                    </a:rPr>
                    <a:t>y</a:t>
                  </a:r>
                  <a:endParaRPr lang="en-US" altLang="en-US" i="1" baseline="-25000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8" name="AutoShape 44"/>
              <p:cNvSpPr>
                <a:spLocks noChangeArrowheads="1"/>
              </p:cNvSpPr>
              <p:nvPr/>
            </p:nvSpPr>
            <p:spPr bwMode="auto">
              <a:xfrm>
                <a:off x="3016" y="1446"/>
                <a:ext cx="272" cy="227"/>
              </a:xfrm>
              <a:prstGeom prst="rightArrow">
                <a:avLst>
                  <a:gd name="adj1" fmla="val 50000"/>
                  <a:gd name="adj2" fmla="val 29956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6" name="Text Box 67"/>
            <p:cNvSpPr txBox="1">
              <a:spLocks noChangeArrowheads="1"/>
            </p:cNvSpPr>
            <p:nvPr/>
          </p:nvSpPr>
          <p:spPr bwMode="auto">
            <a:xfrm>
              <a:off x="3346" y="3929"/>
              <a:ext cx="4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2400">
                  <a:latin typeface="Arial" charset="0"/>
                </a:rPr>
                <a:t>ISF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7239000" y="4922853"/>
                <a:ext cx="1778436" cy="954107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4922853"/>
                <a:ext cx="1778436" cy="954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7086600" y="3048000"/>
            <a:ext cx="2066927" cy="1676400"/>
            <a:chOff x="7086600" y="3048000"/>
            <a:chExt cx="2066927" cy="1676400"/>
          </a:xfrm>
        </p:grpSpPr>
        <p:sp>
          <p:nvSpPr>
            <p:cNvPr id="6" name="Up Arrow 5"/>
            <p:cNvSpPr/>
            <p:nvPr/>
          </p:nvSpPr>
          <p:spPr>
            <a:xfrm>
              <a:off x="7972425" y="3048000"/>
              <a:ext cx="304800" cy="1676400"/>
            </a:xfrm>
            <a:prstGeom prst="upArrow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 Box 49"/>
            <p:cNvSpPr txBox="1">
              <a:spLocks noChangeArrowheads="1"/>
            </p:cNvSpPr>
            <p:nvPr/>
          </p:nvSpPr>
          <p:spPr bwMode="auto">
            <a:xfrm>
              <a:off x="7086600" y="3529016"/>
              <a:ext cx="2066927" cy="584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GB" altLang="en-US" sz="3200" b="1" i="1" dirty="0" smtClean="0">
                  <a:solidFill>
                    <a:srgbClr val="C00000"/>
                  </a:solidFill>
                  <a:latin typeface="Times New Roman" panose="02020603050405020304" pitchFamily="18" charset="0"/>
                </a:rPr>
                <a:t>higher cost</a:t>
              </a:r>
              <a:endParaRPr lang="en-US" altLang="en-US" sz="3200" b="1" i="1" dirty="0">
                <a:solidFill>
                  <a:srgbClr val="C00000"/>
                </a:solidFill>
                <a:latin typeface="Times New Roman" panose="02020603050405020304" pitchFamily="18" charset="0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0312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5400" smtClean="0"/>
              <a:t>The recursive paradigm</a:t>
            </a:r>
            <a:endParaRPr lang="en-US" altLang="en-US" sz="54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221589-5974-4BFC-BD86-8A3F1DDE8A78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B709AD-DA06-45BF-A172-D217612ECFDC}" type="slidenum">
              <a:rPr lang="en-US" altLang="en-US" smtClean="0"/>
              <a:t>53</a:t>
            </a:fld>
            <a:endParaRPr lang="en-US" altLang="en-US" dirty="0"/>
          </a:p>
        </p:txBody>
      </p:sp>
      <p:pic>
        <p:nvPicPr>
          <p:cNvPr id="70" name="Picture 46" descr="j0336847"/>
          <p:cNvPicPr>
            <a:picLocks noGrp="1" noChangeAspect="1" noChangeArrowheads="1" noCrop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788" y="4699000"/>
            <a:ext cx="1319212" cy="1303338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608282" name="Group 26"/>
          <p:cNvGrpSpPr>
            <a:grpSpLocks/>
          </p:cNvGrpSpPr>
          <p:nvPr/>
        </p:nvGrpSpPr>
        <p:grpSpPr bwMode="auto">
          <a:xfrm>
            <a:off x="6011866" y="1076325"/>
            <a:ext cx="1125538" cy="2208213"/>
            <a:chOff x="3787" y="678"/>
            <a:chExt cx="709" cy="1391"/>
          </a:xfrm>
        </p:grpSpPr>
        <p:grpSp>
          <p:nvGrpSpPr>
            <p:cNvPr id="76824" name="Group 27"/>
            <p:cNvGrpSpPr>
              <a:grpSpLocks/>
            </p:cNvGrpSpPr>
            <p:nvPr/>
          </p:nvGrpSpPr>
          <p:grpSpPr bwMode="auto">
            <a:xfrm>
              <a:off x="4085" y="678"/>
              <a:ext cx="411" cy="1391"/>
              <a:chOff x="2362" y="677"/>
              <a:chExt cx="411" cy="1391"/>
            </a:xfrm>
          </p:grpSpPr>
          <p:sp>
            <p:nvSpPr>
              <p:cNvPr id="608284" name="Text Box 28"/>
              <p:cNvSpPr txBox="1">
                <a:spLocks noChangeArrowheads="1"/>
              </p:cNvSpPr>
              <p:nvPr/>
            </p:nvSpPr>
            <p:spPr bwMode="auto">
              <a:xfrm>
                <a:off x="2380" y="1030"/>
                <a:ext cx="352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01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76827" name="Text Box 29"/>
              <p:cNvSpPr txBox="1">
                <a:spLocks noChangeArrowheads="1"/>
              </p:cNvSpPr>
              <p:nvPr/>
            </p:nvSpPr>
            <p:spPr bwMode="auto">
              <a:xfrm>
                <a:off x="2362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6825" name="AutoShape 30"/>
            <p:cNvSpPr>
              <a:spLocks noChangeArrowheads="1"/>
            </p:cNvSpPr>
            <p:nvPr/>
          </p:nvSpPr>
          <p:spPr bwMode="auto">
            <a:xfrm>
              <a:off x="3787" y="1446"/>
              <a:ext cx="272" cy="227"/>
            </a:xfrm>
            <a:prstGeom prst="rightArrow">
              <a:avLst>
                <a:gd name="adj1" fmla="val 50000"/>
                <a:gd name="adj2" fmla="val 29956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608293" name="Text Box 37"/>
          <p:cNvSpPr txBox="1">
            <a:spLocks noChangeArrowheads="1"/>
          </p:cNvSpPr>
          <p:nvPr/>
        </p:nvSpPr>
        <p:spPr bwMode="auto">
          <a:xfrm>
            <a:off x="6588125" y="3284538"/>
            <a:ext cx="434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C0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</a:t>
            </a:r>
          </a:p>
        </p:txBody>
      </p:sp>
      <p:grpSp>
        <p:nvGrpSpPr>
          <p:cNvPr id="608295" name="Group 39"/>
          <p:cNvGrpSpPr>
            <a:grpSpLocks/>
          </p:cNvGrpSpPr>
          <p:nvPr/>
        </p:nvGrpSpPr>
        <p:grpSpPr bwMode="auto">
          <a:xfrm>
            <a:off x="4787898" y="1071563"/>
            <a:ext cx="1181100" cy="2743200"/>
            <a:chOff x="3016" y="675"/>
            <a:chExt cx="744" cy="1728"/>
          </a:xfrm>
        </p:grpSpPr>
        <p:grpSp>
          <p:nvGrpSpPr>
            <p:cNvPr id="76814" name="Group 21"/>
            <p:cNvGrpSpPr>
              <a:grpSpLocks/>
            </p:cNvGrpSpPr>
            <p:nvPr/>
          </p:nvGrpSpPr>
          <p:grpSpPr bwMode="auto">
            <a:xfrm>
              <a:off x="3016" y="675"/>
              <a:ext cx="744" cy="1391"/>
              <a:chOff x="3016" y="675"/>
              <a:chExt cx="744" cy="1391"/>
            </a:xfrm>
          </p:grpSpPr>
          <p:grpSp>
            <p:nvGrpSpPr>
              <p:cNvPr id="76816" name="Group 22"/>
              <p:cNvGrpSpPr>
                <a:grpSpLocks/>
              </p:cNvGrpSpPr>
              <p:nvPr/>
            </p:nvGrpSpPr>
            <p:grpSpPr bwMode="auto">
              <a:xfrm>
                <a:off x="3349" y="675"/>
                <a:ext cx="411" cy="1391"/>
                <a:chOff x="2362" y="677"/>
                <a:chExt cx="411" cy="1391"/>
              </a:xfrm>
            </p:grpSpPr>
            <p:sp>
              <p:nvSpPr>
                <p:cNvPr id="60827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80" y="1030"/>
                  <a:ext cx="352" cy="103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</a:rPr>
                    <a:t>10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</a:rPr>
                    <a:t>00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</a:t>
                  </a:r>
                  <a:r>
                    <a:rPr lang="en-GB" altLang="en-US" sz="2800" b="1">
                      <a:latin typeface="Times New Roman" panose="02020603050405020304" pitchFamily="18" charset="0"/>
                    </a:rPr>
                    <a:t>1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</a:t>
                  </a:r>
                  <a:endParaRPr lang="en-US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7681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362" y="677"/>
                  <a:ext cx="411" cy="3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71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altLang="en-US" i="1" dirty="0" smtClean="0">
                      <a:latin typeface="Times New Roman" panose="02020603050405020304" pitchFamily="18" charset="0"/>
                    </a:rPr>
                    <a:t> </a:t>
                  </a:r>
                  <a:r>
                    <a:rPr lang="en-GB" altLang="en-US" i="1" dirty="0">
                      <a:latin typeface="Times New Roman" panose="02020603050405020304" pitchFamily="18" charset="0"/>
                    </a:rPr>
                    <a:t>y</a:t>
                  </a:r>
                  <a:endParaRPr lang="en-US" altLang="en-US" i="1" baseline="-25000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6817" name="AutoShape 25"/>
              <p:cNvSpPr>
                <a:spLocks noChangeArrowheads="1"/>
              </p:cNvSpPr>
              <p:nvPr/>
            </p:nvSpPr>
            <p:spPr bwMode="auto">
              <a:xfrm>
                <a:off x="3016" y="1446"/>
                <a:ext cx="272" cy="227"/>
              </a:xfrm>
              <a:prstGeom prst="rightArrow">
                <a:avLst>
                  <a:gd name="adj1" fmla="val 50000"/>
                  <a:gd name="adj2" fmla="val 29956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08294" name="Text Box 38"/>
            <p:cNvSpPr txBox="1">
              <a:spLocks noChangeArrowheads="1"/>
            </p:cNvSpPr>
            <p:nvPr/>
          </p:nvSpPr>
          <p:spPr bwMode="auto">
            <a:xfrm>
              <a:off x="3334" y="2115"/>
              <a:ext cx="4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2400" dirty="0">
                  <a:latin typeface="Arial" charset="0"/>
                </a:rPr>
                <a:t>ISF</a:t>
              </a:r>
            </a:p>
          </p:txBody>
        </p:sp>
      </p:grpSp>
      <p:grpSp>
        <p:nvGrpSpPr>
          <p:cNvPr id="43" name="Group 3"/>
          <p:cNvGrpSpPr>
            <a:grpSpLocks/>
          </p:cNvGrpSpPr>
          <p:nvPr/>
        </p:nvGrpSpPr>
        <p:grpSpPr bwMode="auto">
          <a:xfrm>
            <a:off x="260350" y="2349500"/>
            <a:ext cx="1790700" cy="2209800"/>
            <a:chOff x="254" y="1362"/>
            <a:chExt cx="1128" cy="1392"/>
          </a:xfrm>
        </p:grpSpPr>
        <p:sp>
          <p:nvSpPr>
            <p:cNvPr id="44" name="Text Box 4"/>
            <p:cNvSpPr txBox="1">
              <a:spLocks noChangeArrowheads="1"/>
            </p:cNvSpPr>
            <p:nvPr/>
          </p:nvSpPr>
          <p:spPr bwMode="auto">
            <a:xfrm>
              <a:off x="285" y="1716"/>
              <a:ext cx="352" cy="103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645" y="1715"/>
              <a:ext cx="737" cy="103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00 </a:t>
              </a: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sz="2800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sz="2800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sz="2800" b="1">
                  <a:latin typeface="Times New Roman" panose="02020603050405020304" pitchFamily="18" charset="0"/>
                </a:rPr>
                <a:t>01 </a:t>
              </a:r>
              <a:r>
                <a:rPr lang="en-US" altLang="en-US" sz="2800" b="1">
                  <a:latin typeface="Times New Roman" panose="02020603050405020304" pitchFamily="18" charset="0"/>
                </a:rPr>
                <a:t>|</a:t>
              </a:r>
              <a:r>
                <a:rPr lang="en-GB" altLang="en-US" sz="280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254" y="1389"/>
              <a:ext cx="43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>
                  <a:latin typeface="Times New Roman" panose="02020603050405020304" pitchFamily="18" charset="0"/>
                </a:rPr>
                <a:t>a b</a:t>
              </a:r>
              <a:endParaRPr lang="en-US" altLang="en-US" i="1">
                <a:latin typeface="Times New Roman" panose="02020603050405020304" pitchFamily="18" charset="0"/>
              </a:endParaRPr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>
              <a:off x="789" y="1362"/>
              <a:ext cx="47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i="1" dirty="0" smtClean="0">
                  <a:latin typeface="Times New Roman" panose="02020603050405020304" pitchFamily="18" charset="0"/>
                </a:rPr>
                <a:t>  </a:t>
              </a:r>
              <a:r>
                <a:rPr lang="en-GB" altLang="en-US" i="1" dirty="0">
                  <a:latin typeface="Times New Roman" panose="02020603050405020304" pitchFamily="18" charset="0"/>
                </a:rPr>
                <a:t>y</a:t>
              </a:r>
              <a:endParaRPr lang="en-US" altLang="en-US" i="1" baseline="-250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8" name="Group 66"/>
          <p:cNvGrpSpPr>
            <a:grpSpLocks/>
          </p:cNvGrpSpPr>
          <p:nvPr/>
        </p:nvGrpSpPr>
        <p:grpSpPr bwMode="auto">
          <a:xfrm>
            <a:off x="2195513" y="1074738"/>
            <a:ext cx="2457450" cy="5162550"/>
            <a:chOff x="1383" y="677"/>
            <a:chExt cx="1548" cy="3252"/>
          </a:xfrm>
        </p:grpSpPr>
        <p:grpSp>
          <p:nvGrpSpPr>
            <p:cNvPr id="49" name="Group 43"/>
            <p:cNvGrpSpPr>
              <a:grpSpLocks/>
            </p:cNvGrpSpPr>
            <p:nvPr/>
          </p:nvGrpSpPr>
          <p:grpSpPr bwMode="auto">
            <a:xfrm>
              <a:off x="2188" y="677"/>
              <a:ext cx="737" cy="1391"/>
              <a:chOff x="2188" y="677"/>
              <a:chExt cx="737" cy="1391"/>
            </a:xfrm>
          </p:grpSpPr>
          <p:sp>
            <p:nvSpPr>
              <p:cNvPr id="56" name="Text Box 35"/>
              <p:cNvSpPr txBox="1">
                <a:spLocks noChangeArrowheads="1"/>
              </p:cNvSpPr>
              <p:nvPr/>
            </p:nvSpPr>
            <p:spPr bwMode="auto">
              <a:xfrm>
                <a:off x="2188" y="1030"/>
                <a:ext cx="737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 dirty="0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 dirty="0">
                    <a:latin typeface="Times New Roman" panose="02020603050405020304" pitchFamily="18" charset="0"/>
                  </a:rPr>
                  <a:t>01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 dirty="0"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57" name="Text Box 37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50" name="Group 44"/>
            <p:cNvGrpSpPr>
              <a:grpSpLocks/>
            </p:cNvGrpSpPr>
            <p:nvPr/>
          </p:nvGrpSpPr>
          <p:grpSpPr bwMode="auto">
            <a:xfrm>
              <a:off x="2194" y="2538"/>
              <a:ext cx="737" cy="1391"/>
              <a:chOff x="2188" y="677"/>
              <a:chExt cx="737" cy="1391"/>
            </a:xfrm>
          </p:grpSpPr>
          <p:sp>
            <p:nvSpPr>
              <p:cNvPr id="54" name="Text Box 45"/>
              <p:cNvSpPr txBox="1">
                <a:spLocks noChangeArrowheads="1"/>
              </p:cNvSpPr>
              <p:nvPr/>
            </p:nvSpPr>
            <p:spPr bwMode="auto">
              <a:xfrm>
                <a:off x="2188" y="1030"/>
                <a:ext cx="737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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01 </a:t>
                </a:r>
                <a:r>
                  <a:rPr lang="en-US" altLang="en-US" sz="2800" b="1">
                    <a:latin typeface="Times New Roman" panose="02020603050405020304" pitchFamily="18" charset="0"/>
                  </a:rPr>
                  <a:t>|</a:t>
                </a:r>
                <a:r>
                  <a:rPr lang="en-GB" altLang="en-US" sz="280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800" b="1"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55" name="Text Box 46"/>
              <p:cNvSpPr txBox="1">
                <a:spLocks noChangeArrowheads="1"/>
              </p:cNvSpPr>
              <p:nvPr/>
            </p:nvSpPr>
            <p:spPr bwMode="auto">
              <a:xfrm>
                <a:off x="2364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 flipV="1">
              <a:off x="1383" y="1706"/>
              <a:ext cx="681" cy="36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50"/>
            <p:cNvSpPr>
              <a:spLocks noChangeShapeType="1"/>
            </p:cNvSpPr>
            <p:nvPr/>
          </p:nvSpPr>
          <p:spPr bwMode="auto">
            <a:xfrm>
              <a:off x="1383" y="2750"/>
              <a:ext cx="681" cy="31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Text Box 51"/>
            <p:cNvSpPr txBox="1">
              <a:spLocks noChangeArrowheads="1"/>
            </p:cNvSpPr>
            <p:nvPr/>
          </p:nvSpPr>
          <p:spPr bwMode="auto">
            <a:xfrm>
              <a:off x="1428" y="2251"/>
              <a:ext cx="45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C00000"/>
                  </a:solidFill>
                  <a:latin typeface="Arial" panose="020B0604020202020204" pitchFamily="34" charset="0"/>
                </a:rPr>
                <a:t>split</a:t>
              </a:r>
              <a:endParaRPr lang="en-US" altLang="en-US" sz="24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963613" y="3352800"/>
            <a:ext cx="1008062" cy="358775"/>
          </a:xfrm>
          <a:prstGeom prst="rect">
            <a:avLst/>
          </a:prstGeom>
          <a:noFill/>
          <a:ln w="38100">
            <a:solidFill>
              <a:srgbClr val="C00000"/>
            </a:solidFill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3554414" y="2062163"/>
            <a:ext cx="1017587" cy="3327401"/>
            <a:chOff x="3554414" y="2062163"/>
            <a:chExt cx="1017587" cy="3327401"/>
          </a:xfrm>
        </p:grpSpPr>
        <p:sp>
          <p:nvSpPr>
            <p:cNvPr id="60" name="Rectangle 27"/>
            <p:cNvSpPr>
              <a:spLocks noChangeArrowheads="1"/>
            </p:cNvSpPr>
            <p:nvPr/>
          </p:nvSpPr>
          <p:spPr bwMode="auto">
            <a:xfrm>
              <a:off x="3554414" y="2062163"/>
              <a:ext cx="1008062" cy="35877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61" name="Rectangle 27"/>
            <p:cNvSpPr>
              <a:spLocks noChangeArrowheads="1"/>
            </p:cNvSpPr>
            <p:nvPr/>
          </p:nvSpPr>
          <p:spPr bwMode="auto">
            <a:xfrm>
              <a:off x="3563939" y="5030789"/>
              <a:ext cx="1008062" cy="35877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  <a:effectLst/>
            <a:extLst/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18210" y="1910564"/>
                <a:ext cx="1149354" cy="963597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en-GB" sz="28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210" y="1910564"/>
                <a:ext cx="1149354" cy="9635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2" name="Group 55"/>
          <p:cNvGrpSpPr>
            <a:grpSpLocks/>
          </p:cNvGrpSpPr>
          <p:nvPr/>
        </p:nvGrpSpPr>
        <p:grpSpPr bwMode="auto">
          <a:xfrm>
            <a:off x="6003927" y="4029075"/>
            <a:ext cx="1133476" cy="2208213"/>
            <a:chOff x="3782" y="2538"/>
            <a:chExt cx="714" cy="1391"/>
          </a:xfrm>
        </p:grpSpPr>
        <p:grpSp>
          <p:nvGrpSpPr>
            <p:cNvPr id="63" name="Group 46"/>
            <p:cNvGrpSpPr>
              <a:grpSpLocks/>
            </p:cNvGrpSpPr>
            <p:nvPr/>
          </p:nvGrpSpPr>
          <p:grpSpPr bwMode="auto">
            <a:xfrm>
              <a:off x="4085" y="2538"/>
              <a:ext cx="411" cy="1391"/>
              <a:chOff x="2362" y="677"/>
              <a:chExt cx="411" cy="1391"/>
            </a:xfrm>
          </p:grpSpPr>
          <p:sp>
            <p:nvSpPr>
              <p:cNvPr id="65" name="Text Box 47"/>
              <p:cNvSpPr txBox="1">
                <a:spLocks noChangeArrowheads="1"/>
              </p:cNvSpPr>
              <p:nvPr/>
            </p:nvSpPr>
            <p:spPr bwMode="auto">
              <a:xfrm>
                <a:off x="2380" y="1030"/>
                <a:ext cx="352" cy="103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10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</a:rPr>
                  <a:t>11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</a:t>
                </a:r>
                <a:r>
                  <a:rPr lang="en-GB" altLang="en-US" sz="2800" b="1">
                    <a:latin typeface="Times New Roman" panose="02020603050405020304" pitchFamily="18" charset="0"/>
                  </a:rPr>
                  <a:t>1</a:t>
                </a:r>
              </a:p>
              <a:p>
                <a:pPr algn="ctr" eaLnBrk="1" hangingPunct="1">
                  <a:lnSpc>
                    <a:spcPct val="90000"/>
                  </a:lnSpc>
                  <a:defRPr/>
                </a:pPr>
                <a:r>
                  <a:rPr lang="en-GB" altLang="en-US" sz="2800" b="1">
                    <a:latin typeface="Times New Roman" panose="02020603050405020304" pitchFamily="18" charset="0"/>
                    <a:sym typeface="Symbol" panose="05050102010706020507" pitchFamily="18" charset="2"/>
                  </a:rPr>
                  <a:t>11</a:t>
                </a:r>
                <a:endParaRPr lang="en-US" altLang="en-US" sz="2800" b="1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66" name="Text Box 48"/>
              <p:cNvSpPr txBox="1">
                <a:spLocks noChangeArrowheads="1"/>
              </p:cNvSpPr>
              <p:nvPr/>
            </p:nvSpPr>
            <p:spPr bwMode="auto">
              <a:xfrm>
                <a:off x="2362" y="677"/>
                <a:ext cx="411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FFFF"/>
                    </a:solidFill>
                  </a14:hiddenFill>
                </a:ext>
                <a:ext uri="{91240B29-F687-4F45-9708-019B960494DF}">
                  <a14:hiddenLine xmlns:a14="http://schemas.microsoft.com/office/drawing/2010/main" w="571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i="1" dirty="0" smtClean="0">
                    <a:latin typeface="Times New Roman" panose="02020603050405020304" pitchFamily="18" charset="0"/>
                  </a:rPr>
                  <a:t> y</a:t>
                </a:r>
                <a:endParaRPr lang="en-US" altLang="en-US" i="1" baseline="-25000" dirty="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4" name="AutoShape 49"/>
            <p:cNvSpPr>
              <a:spLocks noChangeArrowheads="1"/>
            </p:cNvSpPr>
            <p:nvPr/>
          </p:nvSpPr>
          <p:spPr bwMode="auto">
            <a:xfrm>
              <a:off x="3782" y="3309"/>
              <a:ext cx="272" cy="227"/>
            </a:xfrm>
            <a:prstGeom prst="rightArrow">
              <a:avLst>
                <a:gd name="adj1" fmla="val 50000"/>
                <a:gd name="adj2" fmla="val 29956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fol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67" name="Group 56"/>
          <p:cNvGrpSpPr>
            <a:grpSpLocks/>
          </p:cNvGrpSpPr>
          <p:nvPr/>
        </p:nvGrpSpPr>
        <p:grpSpPr bwMode="auto">
          <a:xfrm>
            <a:off x="5984873" y="5807078"/>
            <a:ext cx="1479550" cy="871538"/>
            <a:chOff x="3770" y="3658"/>
            <a:chExt cx="932" cy="549"/>
          </a:xfrm>
        </p:grpSpPr>
        <p:sp>
          <p:nvSpPr>
            <p:cNvPr id="68" name="Rectangle 50"/>
            <p:cNvSpPr>
              <a:spLocks noChangeArrowheads="1"/>
            </p:cNvSpPr>
            <p:nvPr/>
          </p:nvSpPr>
          <p:spPr bwMode="auto">
            <a:xfrm>
              <a:off x="4123" y="3658"/>
              <a:ext cx="317" cy="226"/>
            </a:xfrm>
            <a:prstGeom prst="rect">
              <a:avLst/>
            </a:prstGeom>
            <a:noFill/>
            <a:ln w="3810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69" name="Text Box 51"/>
            <p:cNvSpPr txBox="1">
              <a:spLocks noChangeArrowheads="1"/>
            </p:cNvSpPr>
            <p:nvPr/>
          </p:nvSpPr>
          <p:spPr bwMode="auto">
            <a:xfrm>
              <a:off x="3770" y="3974"/>
              <a:ext cx="93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solidFill>
                    <a:srgbClr val="C00000"/>
                  </a:solidFill>
                  <a:latin typeface="Arial" panose="020B0604020202020204" pitchFamily="34" charset="0"/>
                </a:rPr>
                <a:t>incompatible</a:t>
              </a:r>
              <a:endPara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up 68"/>
          <p:cNvGrpSpPr>
            <a:grpSpLocks/>
          </p:cNvGrpSpPr>
          <p:nvPr/>
        </p:nvGrpSpPr>
        <p:grpSpPr bwMode="auto">
          <a:xfrm>
            <a:off x="4803773" y="4029075"/>
            <a:ext cx="1181100" cy="2665413"/>
            <a:chOff x="3026" y="2538"/>
            <a:chExt cx="744" cy="1679"/>
          </a:xfrm>
        </p:grpSpPr>
        <p:grpSp>
          <p:nvGrpSpPr>
            <p:cNvPr id="75" name="Group 40"/>
            <p:cNvGrpSpPr>
              <a:grpSpLocks/>
            </p:cNvGrpSpPr>
            <p:nvPr/>
          </p:nvGrpSpPr>
          <p:grpSpPr bwMode="auto">
            <a:xfrm>
              <a:off x="3026" y="2538"/>
              <a:ext cx="744" cy="1391"/>
              <a:chOff x="3016" y="675"/>
              <a:chExt cx="744" cy="1391"/>
            </a:xfrm>
          </p:grpSpPr>
          <p:grpSp>
            <p:nvGrpSpPr>
              <p:cNvPr id="77" name="Group 41"/>
              <p:cNvGrpSpPr>
                <a:grpSpLocks/>
              </p:cNvGrpSpPr>
              <p:nvPr/>
            </p:nvGrpSpPr>
            <p:grpSpPr bwMode="auto">
              <a:xfrm>
                <a:off x="3349" y="675"/>
                <a:ext cx="411" cy="1391"/>
                <a:chOff x="2362" y="677"/>
                <a:chExt cx="411" cy="1391"/>
              </a:xfrm>
            </p:grpSpPr>
            <p:sp>
              <p:nvSpPr>
                <p:cNvPr id="79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380" y="1030"/>
                  <a:ext cx="352" cy="103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</a:rPr>
                    <a:t>10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</a:rPr>
                    <a:t>11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</a:t>
                  </a:r>
                  <a:r>
                    <a:rPr lang="en-GB" altLang="en-US" sz="2800" b="1" dirty="0">
                      <a:latin typeface="Times New Roman" panose="02020603050405020304" pitchFamily="18" charset="0"/>
                    </a:rPr>
                    <a:t>1</a:t>
                  </a:r>
                </a:p>
                <a:p>
                  <a:pPr algn="ctr" eaLnBrk="1" hangingPunct="1">
                    <a:lnSpc>
                      <a:spcPct val="90000"/>
                    </a:lnSpc>
                    <a:defRPr/>
                  </a:pPr>
                  <a:r>
                    <a:rPr lang="en-GB" altLang="en-US" sz="2800" b="1" dirty="0"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</a:t>
                  </a:r>
                  <a:endParaRPr lang="en-US" altLang="en-US" sz="2800" b="1" dirty="0">
                    <a:latin typeface="Times New Roman" panose="02020603050405020304" pitchFamily="18" charset="0"/>
                    <a:sym typeface="Symbol" panose="05050102010706020507" pitchFamily="18" charset="2"/>
                  </a:endParaRPr>
                </a:p>
              </p:txBody>
            </p:sp>
            <p:sp>
              <p:nvSpPr>
                <p:cNvPr id="80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362" y="677"/>
                  <a:ext cx="411" cy="3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5715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GB" altLang="en-US" i="1" dirty="0">
                      <a:latin typeface="Times New Roman" panose="02020603050405020304" pitchFamily="18" charset="0"/>
                    </a:rPr>
                    <a:t>x</a:t>
                  </a:r>
                  <a:r>
                    <a:rPr lang="en-GB" altLang="en-US" i="1" dirty="0" smtClean="0">
                      <a:latin typeface="Times New Roman" panose="02020603050405020304" pitchFamily="18" charset="0"/>
                    </a:rPr>
                    <a:t> y</a:t>
                  </a:r>
                  <a:endParaRPr lang="en-US" altLang="en-US" i="1" baseline="-25000" dirty="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8" name="AutoShape 44"/>
              <p:cNvSpPr>
                <a:spLocks noChangeArrowheads="1"/>
              </p:cNvSpPr>
              <p:nvPr/>
            </p:nvSpPr>
            <p:spPr bwMode="auto">
              <a:xfrm>
                <a:off x="3016" y="1446"/>
                <a:ext cx="272" cy="227"/>
              </a:xfrm>
              <a:prstGeom prst="rightArrow">
                <a:avLst>
                  <a:gd name="adj1" fmla="val 50000"/>
                  <a:gd name="adj2" fmla="val 29956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folHlink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6" name="Text Box 67"/>
            <p:cNvSpPr txBox="1">
              <a:spLocks noChangeArrowheads="1"/>
            </p:cNvSpPr>
            <p:nvPr/>
          </p:nvSpPr>
          <p:spPr bwMode="auto">
            <a:xfrm>
              <a:off x="3346" y="3929"/>
              <a:ext cx="4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2400">
                  <a:latin typeface="Arial" charset="0"/>
                </a:rPr>
                <a:t>ISF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3587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925" name="AutoShape 35"/>
          <p:cNvCxnSpPr>
            <a:cxnSpLocks noChangeShapeType="1"/>
            <a:stCxn id="525317" idx="2"/>
            <a:endCxn id="525321" idx="0"/>
          </p:cNvCxnSpPr>
          <p:nvPr/>
        </p:nvCxnSpPr>
        <p:spPr bwMode="auto">
          <a:xfrm flipH="1">
            <a:off x="2469357" y="1452562"/>
            <a:ext cx="1891506" cy="40640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5322" name="Text Box 10"/>
          <p:cNvSpPr txBox="1">
            <a:spLocks noChangeArrowheads="1"/>
          </p:cNvSpPr>
          <p:nvPr/>
        </p:nvSpPr>
        <p:spPr bwMode="auto">
          <a:xfrm>
            <a:off x="6671347" y="1858963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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cxnSp>
        <p:nvCxnSpPr>
          <p:cNvPr id="80913" name="AutoShape 23"/>
          <p:cNvCxnSpPr>
            <a:cxnSpLocks noChangeShapeType="1"/>
            <a:stCxn id="525323" idx="2"/>
            <a:endCxn id="525328" idx="0"/>
          </p:cNvCxnSpPr>
          <p:nvPr/>
        </p:nvCxnSpPr>
        <p:spPr bwMode="auto">
          <a:xfrm>
            <a:off x="1346994" y="4388354"/>
            <a:ext cx="573881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4" name="AutoShape 24"/>
          <p:cNvCxnSpPr>
            <a:cxnSpLocks noChangeShapeType="1"/>
            <a:stCxn id="525323" idx="2"/>
            <a:endCxn id="525327" idx="0"/>
          </p:cNvCxnSpPr>
          <p:nvPr/>
        </p:nvCxnSpPr>
        <p:spPr bwMode="auto">
          <a:xfrm flipH="1">
            <a:off x="814388" y="4388354"/>
            <a:ext cx="532606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5" name="AutoShape 25"/>
          <p:cNvCxnSpPr>
            <a:cxnSpLocks noChangeShapeType="1"/>
            <a:stCxn id="525324" idx="2"/>
            <a:endCxn id="525329" idx="0"/>
          </p:cNvCxnSpPr>
          <p:nvPr/>
        </p:nvCxnSpPr>
        <p:spPr bwMode="auto">
          <a:xfrm flipH="1">
            <a:off x="2928938" y="4374067"/>
            <a:ext cx="548481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6" name="AutoShape 26"/>
          <p:cNvCxnSpPr>
            <a:cxnSpLocks noChangeShapeType="1"/>
            <a:stCxn id="525324" idx="2"/>
            <a:endCxn id="525330" idx="0"/>
          </p:cNvCxnSpPr>
          <p:nvPr/>
        </p:nvCxnSpPr>
        <p:spPr bwMode="auto">
          <a:xfrm>
            <a:off x="3477419" y="4374067"/>
            <a:ext cx="602456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7" name="AutoShape 27"/>
          <p:cNvCxnSpPr>
            <a:cxnSpLocks noChangeShapeType="1"/>
            <a:stCxn id="525325" idx="2"/>
            <a:endCxn id="525331" idx="0"/>
          </p:cNvCxnSpPr>
          <p:nvPr/>
        </p:nvCxnSpPr>
        <p:spPr bwMode="auto">
          <a:xfrm flipH="1">
            <a:off x="5495925" y="4388354"/>
            <a:ext cx="531019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8" name="AutoShape 28"/>
          <p:cNvCxnSpPr>
            <a:cxnSpLocks noChangeShapeType="1"/>
            <a:stCxn id="525325" idx="2"/>
            <a:endCxn id="525332" idx="0"/>
          </p:cNvCxnSpPr>
          <p:nvPr/>
        </p:nvCxnSpPr>
        <p:spPr bwMode="auto">
          <a:xfrm>
            <a:off x="6026944" y="4388354"/>
            <a:ext cx="573881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9" name="AutoShape 29"/>
          <p:cNvCxnSpPr>
            <a:cxnSpLocks noChangeShapeType="1"/>
            <a:stCxn id="525326" idx="2"/>
            <a:endCxn id="525333" idx="0"/>
          </p:cNvCxnSpPr>
          <p:nvPr/>
        </p:nvCxnSpPr>
        <p:spPr bwMode="auto">
          <a:xfrm flipH="1">
            <a:off x="7583488" y="4388354"/>
            <a:ext cx="573881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20" name="AutoShape 30"/>
          <p:cNvCxnSpPr>
            <a:cxnSpLocks noChangeShapeType="1"/>
            <a:stCxn id="525326" idx="2"/>
            <a:endCxn id="525334" idx="0"/>
          </p:cNvCxnSpPr>
          <p:nvPr/>
        </p:nvCxnSpPr>
        <p:spPr bwMode="auto">
          <a:xfrm>
            <a:off x="8157369" y="4388354"/>
            <a:ext cx="604044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21" name="AutoShape 31"/>
          <p:cNvCxnSpPr>
            <a:cxnSpLocks noChangeShapeType="1"/>
            <a:stCxn id="525321" idx="2"/>
            <a:endCxn id="525323" idx="0"/>
          </p:cNvCxnSpPr>
          <p:nvPr/>
        </p:nvCxnSpPr>
        <p:spPr bwMode="auto">
          <a:xfrm flipH="1">
            <a:off x="1346994" y="2948492"/>
            <a:ext cx="1122363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22" name="AutoShape 32"/>
          <p:cNvCxnSpPr>
            <a:cxnSpLocks noChangeShapeType="1"/>
            <a:stCxn id="525321" idx="2"/>
            <a:endCxn id="525324" idx="0"/>
          </p:cNvCxnSpPr>
          <p:nvPr/>
        </p:nvCxnSpPr>
        <p:spPr bwMode="auto">
          <a:xfrm>
            <a:off x="2469357" y="2948492"/>
            <a:ext cx="1008062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23" name="AutoShape 33"/>
          <p:cNvCxnSpPr>
            <a:cxnSpLocks noChangeShapeType="1"/>
            <a:stCxn id="525322" idx="2"/>
            <a:endCxn id="525325" idx="0"/>
          </p:cNvCxnSpPr>
          <p:nvPr/>
        </p:nvCxnSpPr>
        <p:spPr bwMode="auto">
          <a:xfrm flipH="1">
            <a:off x="6026944" y="2948492"/>
            <a:ext cx="1050925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24" name="AutoShape 34"/>
          <p:cNvCxnSpPr>
            <a:cxnSpLocks noChangeShapeType="1"/>
            <a:stCxn id="525322" idx="2"/>
            <a:endCxn id="525326" idx="0"/>
          </p:cNvCxnSpPr>
          <p:nvPr/>
        </p:nvCxnSpPr>
        <p:spPr bwMode="auto">
          <a:xfrm>
            <a:off x="7077869" y="2948492"/>
            <a:ext cx="1079500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26" name="AutoShape 36"/>
          <p:cNvCxnSpPr>
            <a:cxnSpLocks noChangeShapeType="1"/>
            <a:stCxn id="525318" idx="2"/>
            <a:endCxn id="525322" idx="0"/>
          </p:cNvCxnSpPr>
          <p:nvPr/>
        </p:nvCxnSpPr>
        <p:spPr bwMode="auto">
          <a:xfrm>
            <a:off x="4986338" y="1450975"/>
            <a:ext cx="2091531" cy="4079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25362" name="Group 50"/>
          <p:cNvGrpSpPr>
            <a:grpSpLocks/>
          </p:cNvGrpSpPr>
          <p:nvPr/>
        </p:nvGrpSpPr>
        <p:grpSpPr bwMode="auto">
          <a:xfrm>
            <a:off x="2987675" y="1700213"/>
            <a:ext cx="3529013" cy="723900"/>
            <a:chOff x="1882" y="1071"/>
            <a:chExt cx="2223" cy="456"/>
          </a:xfrm>
        </p:grpSpPr>
        <p:sp>
          <p:nvSpPr>
            <p:cNvPr id="80940" name="Line 46"/>
            <p:cNvSpPr>
              <a:spLocks noChangeShapeType="1"/>
            </p:cNvSpPr>
            <p:nvPr/>
          </p:nvSpPr>
          <p:spPr bwMode="auto">
            <a:xfrm flipH="1">
              <a:off x="1882" y="1071"/>
              <a:ext cx="1043" cy="182"/>
            </a:xfrm>
            <a:prstGeom prst="line">
              <a:avLst/>
            </a:prstGeom>
            <a:noFill/>
            <a:ln w="101600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1" name="Line 47"/>
            <p:cNvSpPr>
              <a:spLocks noChangeShapeType="1"/>
            </p:cNvSpPr>
            <p:nvPr/>
          </p:nvSpPr>
          <p:spPr bwMode="auto">
            <a:xfrm>
              <a:off x="3107" y="1071"/>
              <a:ext cx="998" cy="182"/>
            </a:xfrm>
            <a:prstGeom prst="line">
              <a:avLst/>
            </a:prstGeom>
            <a:noFill/>
            <a:ln w="101600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2" name="Text Box 48"/>
            <p:cNvSpPr txBox="1">
              <a:spLocks noChangeArrowheads="1"/>
            </p:cNvSpPr>
            <p:nvPr/>
          </p:nvSpPr>
          <p:spPr bwMode="auto">
            <a:xfrm>
              <a:off x="2699" y="1162"/>
              <a:ext cx="57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dirty="0">
                  <a:solidFill>
                    <a:srgbClr val="C00000"/>
                  </a:solidFill>
                  <a:latin typeface="Arial" panose="020B0604020202020204" pitchFamily="34" charset="0"/>
                </a:rPr>
                <a:t>split</a:t>
              </a:r>
              <a:endParaRPr lang="en-US" altLang="en-US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25361" name="Line 49"/>
          <p:cNvSpPr>
            <a:spLocks noChangeShapeType="1"/>
          </p:cNvSpPr>
          <p:nvPr/>
        </p:nvSpPr>
        <p:spPr bwMode="auto">
          <a:xfrm>
            <a:off x="2484438" y="3141663"/>
            <a:ext cx="287337" cy="1511300"/>
          </a:xfrm>
          <a:prstGeom prst="line">
            <a:avLst/>
          </a:prstGeom>
          <a:noFill/>
          <a:ln w="10160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23BE90-18ED-4901-8686-82AAC35E2549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6F308-6306-4253-B942-EBEDE26FF388}" type="slidenum">
              <a:rPr lang="en-US" altLang="en-US" smtClean="0"/>
              <a:t>54</a:t>
            </a:fld>
            <a:endParaRPr lang="en-US" altLang="en-US" dirty="0"/>
          </a:p>
        </p:txBody>
      </p:sp>
      <p:sp>
        <p:nvSpPr>
          <p:cNvPr id="525323" name="Text Box 11"/>
          <p:cNvSpPr txBox="1">
            <a:spLocks noChangeArrowheads="1"/>
          </p:cNvSpPr>
          <p:nvPr/>
        </p:nvSpPr>
        <p:spPr bwMode="auto">
          <a:xfrm>
            <a:off x="940472" y="3298825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5324" name="Text Box 12"/>
          <p:cNvSpPr txBox="1">
            <a:spLocks noChangeArrowheads="1"/>
          </p:cNvSpPr>
          <p:nvPr/>
        </p:nvSpPr>
        <p:spPr bwMode="auto">
          <a:xfrm>
            <a:off x="3070897" y="3284538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grpSp>
        <p:nvGrpSpPr>
          <p:cNvPr id="80898" name="Group 4"/>
          <p:cNvGrpSpPr>
            <a:grpSpLocks/>
          </p:cNvGrpSpPr>
          <p:nvPr/>
        </p:nvGrpSpPr>
        <p:grpSpPr bwMode="auto">
          <a:xfrm>
            <a:off x="4067175" y="-100013"/>
            <a:ext cx="1325563" cy="1552575"/>
            <a:chOff x="2426" y="-63"/>
            <a:chExt cx="835" cy="978"/>
          </a:xfrm>
        </p:grpSpPr>
        <p:sp>
          <p:nvSpPr>
            <p:cNvPr id="525317" name="Text Box 5"/>
            <p:cNvSpPr txBox="1">
              <a:spLocks noChangeArrowheads="1"/>
            </p:cNvSpPr>
            <p:nvPr/>
          </p:nvSpPr>
          <p:spPr bwMode="auto">
            <a:xfrm>
              <a:off x="2480" y="229"/>
              <a:ext cx="262" cy="6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11</a:t>
              </a:r>
              <a:endParaRPr lang="en-US" altLang="en-US" b="1">
                <a:latin typeface="Times New Roman" panose="02020603050405020304" pitchFamily="18" charset="0"/>
              </a:endParaRPr>
            </a:p>
          </p:txBody>
        </p:sp>
        <p:sp>
          <p:nvSpPr>
            <p:cNvPr id="525318" name="Text Box 6"/>
            <p:cNvSpPr txBox="1">
              <a:spLocks noChangeArrowheads="1"/>
            </p:cNvSpPr>
            <p:nvPr/>
          </p:nvSpPr>
          <p:spPr bwMode="auto">
            <a:xfrm>
              <a:off x="2749" y="228"/>
              <a:ext cx="512" cy="6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00 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01 </a:t>
              </a:r>
              <a:r>
                <a:rPr lang="en-US" altLang="en-US" b="1">
                  <a:latin typeface="Times New Roman" panose="02020603050405020304" pitchFamily="18" charset="0"/>
                </a:rPr>
                <a:t>|</a:t>
              </a:r>
              <a:r>
                <a:rPr lang="en-GB" altLang="en-US">
                  <a:latin typeface="Times New Roman" panose="02020603050405020304" pitchFamily="18" charset="0"/>
                </a:rPr>
                <a:t> </a:t>
              </a:r>
              <a:r>
                <a:rPr lang="en-US" altLang="en-US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80945" name="Text Box 7"/>
            <p:cNvSpPr txBox="1">
              <a:spLocks noChangeArrowheads="1"/>
            </p:cNvSpPr>
            <p:nvPr/>
          </p:nvSpPr>
          <p:spPr bwMode="auto">
            <a:xfrm>
              <a:off x="2426" y="-27"/>
              <a:ext cx="3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>
                  <a:latin typeface="Times New Roman" panose="02020603050405020304" pitchFamily="18" charset="0"/>
                </a:rPr>
                <a:t>a b</a:t>
              </a:r>
              <a:endParaRPr lang="en-US" altLang="en-US" sz="2400" i="1">
                <a:latin typeface="Times New Roman" panose="02020603050405020304" pitchFamily="18" charset="0"/>
              </a:endParaRPr>
            </a:p>
          </p:txBody>
        </p:sp>
        <p:sp>
          <p:nvSpPr>
            <p:cNvPr id="80946" name="Text Box 8"/>
            <p:cNvSpPr txBox="1">
              <a:spLocks noChangeArrowheads="1"/>
            </p:cNvSpPr>
            <p:nvPr/>
          </p:nvSpPr>
          <p:spPr bwMode="auto">
            <a:xfrm>
              <a:off x="2860" y="-63"/>
              <a:ext cx="33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sz="2400" i="1" dirty="0" smtClean="0">
                  <a:latin typeface="Times New Roman" panose="02020603050405020304" pitchFamily="18" charset="0"/>
                </a:rPr>
                <a:t> y</a:t>
              </a:r>
              <a:endParaRPr lang="en-US" altLang="en-US" sz="2400" i="1" baseline="-250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525321" name="Text Box 9"/>
          <p:cNvSpPr txBox="1">
            <a:spLocks noChangeArrowheads="1"/>
          </p:cNvSpPr>
          <p:nvPr/>
        </p:nvSpPr>
        <p:spPr bwMode="auto">
          <a:xfrm>
            <a:off x="2062835" y="1858963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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5325" name="Text Box 13"/>
          <p:cNvSpPr txBox="1">
            <a:spLocks noChangeArrowheads="1"/>
          </p:cNvSpPr>
          <p:nvPr/>
        </p:nvSpPr>
        <p:spPr bwMode="auto">
          <a:xfrm>
            <a:off x="5620422" y="3298825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5326" name="Text Box 14"/>
          <p:cNvSpPr txBox="1">
            <a:spLocks noChangeArrowheads="1"/>
          </p:cNvSpPr>
          <p:nvPr/>
        </p:nvSpPr>
        <p:spPr bwMode="auto">
          <a:xfrm>
            <a:off x="7750847" y="3298825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5327" name="Text Box 15"/>
          <p:cNvSpPr txBox="1">
            <a:spLocks noChangeArrowheads="1"/>
          </p:cNvSpPr>
          <p:nvPr/>
        </p:nvSpPr>
        <p:spPr bwMode="auto">
          <a:xfrm>
            <a:off x="606639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5328" name="Text Box 16"/>
          <p:cNvSpPr txBox="1">
            <a:spLocks noChangeArrowheads="1"/>
          </p:cNvSpPr>
          <p:nvPr/>
        </p:nvSpPr>
        <p:spPr bwMode="auto">
          <a:xfrm>
            <a:off x="1713126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5329" name="Text Box 17"/>
          <p:cNvSpPr txBox="1">
            <a:spLocks noChangeArrowheads="1"/>
          </p:cNvSpPr>
          <p:nvPr/>
        </p:nvSpPr>
        <p:spPr bwMode="auto">
          <a:xfrm>
            <a:off x="2721189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5330" name="Text Box 18"/>
          <p:cNvSpPr txBox="1">
            <a:spLocks noChangeArrowheads="1"/>
          </p:cNvSpPr>
          <p:nvPr/>
        </p:nvSpPr>
        <p:spPr bwMode="auto">
          <a:xfrm>
            <a:off x="3872126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5331" name="Text Box 19"/>
          <p:cNvSpPr txBox="1">
            <a:spLocks noChangeArrowheads="1"/>
          </p:cNvSpPr>
          <p:nvPr/>
        </p:nvSpPr>
        <p:spPr bwMode="auto">
          <a:xfrm>
            <a:off x="5288176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5332" name="Text Box 20"/>
          <p:cNvSpPr txBox="1">
            <a:spLocks noChangeArrowheads="1"/>
          </p:cNvSpPr>
          <p:nvPr/>
        </p:nvSpPr>
        <p:spPr bwMode="auto">
          <a:xfrm>
            <a:off x="6393076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5333" name="Text Box 21"/>
          <p:cNvSpPr txBox="1">
            <a:spLocks noChangeArrowheads="1"/>
          </p:cNvSpPr>
          <p:nvPr/>
        </p:nvSpPr>
        <p:spPr bwMode="auto">
          <a:xfrm>
            <a:off x="7375739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5334" name="Text Box 22"/>
          <p:cNvSpPr txBox="1">
            <a:spLocks noChangeArrowheads="1"/>
          </p:cNvSpPr>
          <p:nvPr/>
        </p:nvSpPr>
        <p:spPr bwMode="auto">
          <a:xfrm>
            <a:off x="8553664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1144" y="5882154"/>
                <a:ext cx="854208" cy="71500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44" y="5882154"/>
                <a:ext cx="854208" cy="715004"/>
              </a:xfrm>
              <a:prstGeom prst="rect">
                <a:avLst/>
              </a:prstGeom>
              <a:blipFill>
                <a:blip r:embed="rId3"/>
                <a:stretch>
                  <a:fillRect l="-3521" r="-49296" b="-3361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550296" y="5882154"/>
                <a:ext cx="740779" cy="72372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⊕</m:t>
                          </m:r>
                        </m:e>
                      </m:acc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0296" y="5882154"/>
                <a:ext cx="740779" cy="723724"/>
              </a:xfrm>
              <a:prstGeom prst="rect">
                <a:avLst/>
              </a:prstGeom>
              <a:blipFill>
                <a:blip r:embed="rId4"/>
                <a:stretch>
                  <a:fillRect l="-4032" r="-3145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828925" y="5882154"/>
                <a:ext cx="216405" cy="71500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925" y="5882154"/>
                <a:ext cx="216405" cy="715004"/>
              </a:xfrm>
              <a:prstGeom prst="rect">
                <a:avLst/>
              </a:prstGeom>
              <a:blipFill>
                <a:blip r:embed="rId5"/>
                <a:stretch>
                  <a:fillRect l="-23684" r="-23684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730960" y="5882154"/>
                <a:ext cx="678263" cy="722121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0960" y="5882154"/>
                <a:ext cx="678263" cy="722121"/>
              </a:xfrm>
              <a:prstGeom prst="rect">
                <a:avLst/>
              </a:prstGeom>
              <a:blipFill>
                <a:blip r:embed="rId6"/>
                <a:stretch>
                  <a:fillRect l="-4425" r="-61947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155284" y="5882154"/>
                <a:ext cx="678263" cy="70788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284" y="5882154"/>
                <a:ext cx="678263" cy="707886"/>
              </a:xfrm>
              <a:prstGeom prst="rect">
                <a:avLst/>
              </a:prstGeom>
              <a:blipFill>
                <a:blip r:embed="rId7"/>
                <a:stretch>
                  <a:fillRect l="-4425" r="-28319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224655" y="5882154"/>
                <a:ext cx="740779" cy="70788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655" y="5882154"/>
                <a:ext cx="740779" cy="707886"/>
              </a:xfrm>
              <a:prstGeom prst="rect">
                <a:avLst/>
              </a:prstGeom>
              <a:blipFill>
                <a:blip r:embed="rId8"/>
                <a:stretch>
                  <a:fillRect l="-4032" r="-7258" b="-3390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246537" y="5882154"/>
                <a:ext cx="678263" cy="71500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6537" y="5882154"/>
                <a:ext cx="678263" cy="715004"/>
              </a:xfrm>
              <a:prstGeom prst="rect">
                <a:avLst/>
              </a:prstGeom>
              <a:blipFill>
                <a:blip r:embed="rId9"/>
                <a:stretch>
                  <a:fillRect l="-4425" r="-6106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380903" y="5882154"/>
                <a:ext cx="740779" cy="70788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903" y="5882154"/>
                <a:ext cx="740779" cy="707886"/>
              </a:xfrm>
              <a:prstGeom prst="rect">
                <a:avLst/>
              </a:prstGeom>
              <a:blipFill>
                <a:blip r:embed="rId10"/>
                <a:stretch>
                  <a:fillRect l="-4065" r="-7317" b="-3390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827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925" name="AutoShape 35"/>
          <p:cNvCxnSpPr>
            <a:cxnSpLocks noChangeShapeType="1"/>
            <a:stCxn id="525317" idx="2"/>
            <a:endCxn id="525321" idx="0"/>
          </p:cNvCxnSpPr>
          <p:nvPr/>
        </p:nvCxnSpPr>
        <p:spPr bwMode="auto">
          <a:xfrm flipH="1">
            <a:off x="2469357" y="1452562"/>
            <a:ext cx="1891506" cy="40640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5322" name="Text Box 10"/>
          <p:cNvSpPr txBox="1">
            <a:spLocks noChangeArrowheads="1"/>
          </p:cNvSpPr>
          <p:nvPr/>
        </p:nvSpPr>
        <p:spPr bwMode="auto">
          <a:xfrm>
            <a:off x="6671347" y="1858963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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cxnSp>
        <p:nvCxnSpPr>
          <p:cNvPr id="80917" name="AutoShape 27"/>
          <p:cNvCxnSpPr>
            <a:cxnSpLocks noChangeShapeType="1"/>
            <a:stCxn id="525325" idx="2"/>
            <a:endCxn id="525331" idx="0"/>
          </p:cNvCxnSpPr>
          <p:nvPr/>
        </p:nvCxnSpPr>
        <p:spPr bwMode="auto">
          <a:xfrm flipH="1">
            <a:off x="5495925" y="4388354"/>
            <a:ext cx="531019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8" name="AutoShape 28"/>
          <p:cNvCxnSpPr>
            <a:cxnSpLocks noChangeShapeType="1"/>
            <a:stCxn id="525325" idx="2"/>
            <a:endCxn id="525332" idx="0"/>
          </p:cNvCxnSpPr>
          <p:nvPr/>
        </p:nvCxnSpPr>
        <p:spPr bwMode="auto">
          <a:xfrm>
            <a:off x="6026944" y="4388354"/>
            <a:ext cx="573881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9" name="AutoShape 29"/>
          <p:cNvCxnSpPr>
            <a:cxnSpLocks noChangeShapeType="1"/>
            <a:stCxn id="525326" idx="2"/>
            <a:endCxn id="525333" idx="0"/>
          </p:cNvCxnSpPr>
          <p:nvPr/>
        </p:nvCxnSpPr>
        <p:spPr bwMode="auto">
          <a:xfrm flipH="1">
            <a:off x="7583488" y="4388354"/>
            <a:ext cx="573881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20" name="AutoShape 30"/>
          <p:cNvCxnSpPr>
            <a:cxnSpLocks noChangeShapeType="1"/>
            <a:stCxn id="525326" idx="2"/>
            <a:endCxn id="525334" idx="0"/>
          </p:cNvCxnSpPr>
          <p:nvPr/>
        </p:nvCxnSpPr>
        <p:spPr bwMode="auto">
          <a:xfrm>
            <a:off x="8157369" y="4388354"/>
            <a:ext cx="604044" cy="33604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23" name="AutoShape 33"/>
          <p:cNvCxnSpPr>
            <a:cxnSpLocks noChangeShapeType="1"/>
            <a:stCxn id="525322" idx="2"/>
            <a:endCxn id="525325" idx="0"/>
          </p:cNvCxnSpPr>
          <p:nvPr/>
        </p:nvCxnSpPr>
        <p:spPr bwMode="auto">
          <a:xfrm flipH="1">
            <a:off x="6026944" y="2948492"/>
            <a:ext cx="1050925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24" name="AutoShape 34"/>
          <p:cNvCxnSpPr>
            <a:cxnSpLocks noChangeShapeType="1"/>
            <a:stCxn id="525322" idx="2"/>
            <a:endCxn id="525326" idx="0"/>
          </p:cNvCxnSpPr>
          <p:nvPr/>
        </p:nvCxnSpPr>
        <p:spPr bwMode="auto">
          <a:xfrm>
            <a:off x="7077869" y="2948492"/>
            <a:ext cx="1079500" cy="35033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26" name="AutoShape 36"/>
          <p:cNvCxnSpPr>
            <a:cxnSpLocks noChangeShapeType="1"/>
            <a:stCxn id="525318" idx="2"/>
            <a:endCxn id="525322" idx="0"/>
          </p:cNvCxnSpPr>
          <p:nvPr/>
        </p:nvCxnSpPr>
        <p:spPr bwMode="auto">
          <a:xfrm>
            <a:off x="4986338" y="1450975"/>
            <a:ext cx="2091531" cy="4079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25362" name="Group 50"/>
          <p:cNvGrpSpPr>
            <a:grpSpLocks/>
          </p:cNvGrpSpPr>
          <p:nvPr/>
        </p:nvGrpSpPr>
        <p:grpSpPr bwMode="auto">
          <a:xfrm>
            <a:off x="2987675" y="1700213"/>
            <a:ext cx="3529013" cy="723900"/>
            <a:chOff x="1882" y="1071"/>
            <a:chExt cx="2223" cy="456"/>
          </a:xfrm>
        </p:grpSpPr>
        <p:sp>
          <p:nvSpPr>
            <p:cNvPr id="80940" name="Line 46"/>
            <p:cNvSpPr>
              <a:spLocks noChangeShapeType="1"/>
            </p:cNvSpPr>
            <p:nvPr/>
          </p:nvSpPr>
          <p:spPr bwMode="auto">
            <a:xfrm flipH="1">
              <a:off x="1882" y="1071"/>
              <a:ext cx="1043" cy="182"/>
            </a:xfrm>
            <a:prstGeom prst="line">
              <a:avLst/>
            </a:prstGeom>
            <a:noFill/>
            <a:ln w="101600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1" name="Line 47"/>
            <p:cNvSpPr>
              <a:spLocks noChangeShapeType="1"/>
            </p:cNvSpPr>
            <p:nvPr/>
          </p:nvSpPr>
          <p:spPr bwMode="auto">
            <a:xfrm>
              <a:off x="3107" y="1071"/>
              <a:ext cx="998" cy="182"/>
            </a:xfrm>
            <a:prstGeom prst="line">
              <a:avLst/>
            </a:prstGeom>
            <a:noFill/>
            <a:ln w="101600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2" name="Text Box 48"/>
            <p:cNvSpPr txBox="1">
              <a:spLocks noChangeArrowheads="1"/>
            </p:cNvSpPr>
            <p:nvPr/>
          </p:nvSpPr>
          <p:spPr bwMode="auto">
            <a:xfrm>
              <a:off x="2699" y="1162"/>
              <a:ext cx="57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dirty="0">
                  <a:solidFill>
                    <a:srgbClr val="C00000"/>
                  </a:solidFill>
                  <a:latin typeface="Arial" panose="020B0604020202020204" pitchFamily="34" charset="0"/>
                </a:rPr>
                <a:t>split</a:t>
              </a:r>
              <a:endParaRPr lang="en-US" altLang="en-US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25361" name="Line 49"/>
          <p:cNvSpPr>
            <a:spLocks noChangeShapeType="1"/>
          </p:cNvSpPr>
          <p:nvPr/>
        </p:nvSpPr>
        <p:spPr bwMode="auto">
          <a:xfrm>
            <a:off x="2484438" y="3141663"/>
            <a:ext cx="287337" cy="1511300"/>
          </a:xfrm>
          <a:prstGeom prst="line">
            <a:avLst/>
          </a:prstGeom>
          <a:noFill/>
          <a:ln w="10160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45352-CE92-4781-9F4D-B67A96D0B945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6C245C-3563-49C1-9AA2-76DB918214DC}" type="slidenum">
              <a:rPr lang="en-US" altLang="en-US" smtClean="0"/>
              <a:t>55</a:t>
            </a:fld>
            <a:endParaRPr lang="en-US" altLang="en-US" dirty="0"/>
          </a:p>
        </p:txBody>
      </p:sp>
      <p:grpSp>
        <p:nvGrpSpPr>
          <p:cNvPr id="80898" name="Group 4"/>
          <p:cNvGrpSpPr>
            <a:grpSpLocks/>
          </p:cNvGrpSpPr>
          <p:nvPr/>
        </p:nvGrpSpPr>
        <p:grpSpPr bwMode="auto">
          <a:xfrm>
            <a:off x="4067175" y="-100013"/>
            <a:ext cx="1325563" cy="1552575"/>
            <a:chOff x="2426" y="-63"/>
            <a:chExt cx="835" cy="978"/>
          </a:xfrm>
        </p:grpSpPr>
        <p:sp>
          <p:nvSpPr>
            <p:cNvPr id="525317" name="Text Box 5"/>
            <p:cNvSpPr txBox="1">
              <a:spLocks noChangeArrowheads="1"/>
            </p:cNvSpPr>
            <p:nvPr/>
          </p:nvSpPr>
          <p:spPr bwMode="auto">
            <a:xfrm>
              <a:off x="2480" y="229"/>
              <a:ext cx="262" cy="6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11</a:t>
              </a:r>
              <a:endParaRPr lang="en-US" altLang="en-US" b="1">
                <a:latin typeface="Times New Roman" panose="02020603050405020304" pitchFamily="18" charset="0"/>
              </a:endParaRPr>
            </a:p>
          </p:txBody>
        </p:sp>
        <p:sp>
          <p:nvSpPr>
            <p:cNvPr id="525318" name="Text Box 6"/>
            <p:cNvSpPr txBox="1">
              <a:spLocks noChangeArrowheads="1"/>
            </p:cNvSpPr>
            <p:nvPr/>
          </p:nvSpPr>
          <p:spPr bwMode="auto">
            <a:xfrm>
              <a:off x="2749" y="228"/>
              <a:ext cx="512" cy="6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00 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01 </a:t>
              </a:r>
              <a:r>
                <a:rPr lang="en-US" altLang="en-US" b="1">
                  <a:latin typeface="Times New Roman" panose="02020603050405020304" pitchFamily="18" charset="0"/>
                </a:rPr>
                <a:t>|</a:t>
              </a:r>
              <a:r>
                <a:rPr lang="en-GB" altLang="en-US">
                  <a:latin typeface="Times New Roman" panose="02020603050405020304" pitchFamily="18" charset="0"/>
                </a:rPr>
                <a:t> </a:t>
              </a:r>
              <a:r>
                <a:rPr lang="en-US" altLang="en-US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80945" name="Text Box 7"/>
            <p:cNvSpPr txBox="1">
              <a:spLocks noChangeArrowheads="1"/>
            </p:cNvSpPr>
            <p:nvPr/>
          </p:nvSpPr>
          <p:spPr bwMode="auto">
            <a:xfrm>
              <a:off x="2426" y="-27"/>
              <a:ext cx="3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>
                  <a:latin typeface="Times New Roman" panose="02020603050405020304" pitchFamily="18" charset="0"/>
                </a:rPr>
                <a:t>a b</a:t>
              </a:r>
              <a:endParaRPr lang="en-US" altLang="en-US" sz="2400" i="1">
                <a:latin typeface="Times New Roman" panose="02020603050405020304" pitchFamily="18" charset="0"/>
              </a:endParaRPr>
            </a:p>
          </p:txBody>
        </p:sp>
        <p:sp>
          <p:nvSpPr>
            <p:cNvPr id="80946" name="Text Box 8"/>
            <p:cNvSpPr txBox="1">
              <a:spLocks noChangeArrowheads="1"/>
            </p:cNvSpPr>
            <p:nvPr/>
          </p:nvSpPr>
          <p:spPr bwMode="auto">
            <a:xfrm>
              <a:off x="2860" y="-63"/>
              <a:ext cx="33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sz="2400" i="1" dirty="0" smtClean="0">
                  <a:latin typeface="Times New Roman" panose="02020603050405020304" pitchFamily="18" charset="0"/>
                </a:rPr>
                <a:t> y</a:t>
              </a:r>
              <a:endParaRPr lang="en-US" altLang="en-US" sz="2400" i="1" baseline="-250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525321" name="Text Box 9"/>
          <p:cNvSpPr txBox="1">
            <a:spLocks noChangeArrowheads="1"/>
          </p:cNvSpPr>
          <p:nvPr/>
        </p:nvSpPr>
        <p:spPr bwMode="auto">
          <a:xfrm>
            <a:off x="2062835" y="1858963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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5325" name="Text Box 13"/>
          <p:cNvSpPr txBox="1">
            <a:spLocks noChangeArrowheads="1"/>
          </p:cNvSpPr>
          <p:nvPr/>
        </p:nvSpPr>
        <p:spPr bwMode="auto">
          <a:xfrm>
            <a:off x="5620422" y="3298825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5326" name="Text Box 14"/>
          <p:cNvSpPr txBox="1">
            <a:spLocks noChangeArrowheads="1"/>
          </p:cNvSpPr>
          <p:nvPr/>
        </p:nvSpPr>
        <p:spPr bwMode="auto">
          <a:xfrm>
            <a:off x="7750847" y="3298825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5329" name="Text Box 17"/>
          <p:cNvSpPr txBox="1">
            <a:spLocks noChangeArrowheads="1"/>
          </p:cNvSpPr>
          <p:nvPr/>
        </p:nvSpPr>
        <p:spPr bwMode="auto">
          <a:xfrm>
            <a:off x="2721189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5331" name="Text Box 19"/>
          <p:cNvSpPr txBox="1">
            <a:spLocks noChangeArrowheads="1"/>
          </p:cNvSpPr>
          <p:nvPr/>
        </p:nvSpPr>
        <p:spPr bwMode="auto">
          <a:xfrm>
            <a:off x="5288176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5332" name="Text Box 20"/>
          <p:cNvSpPr txBox="1">
            <a:spLocks noChangeArrowheads="1"/>
          </p:cNvSpPr>
          <p:nvPr/>
        </p:nvSpPr>
        <p:spPr bwMode="auto">
          <a:xfrm>
            <a:off x="6393076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5333" name="Text Box 21"/>
          <p:cNvSpPr txBox="1">
            <a:spLocks noChangeArrowheads="1"/>
          </p:cNvSpPr>
          <p:nvPr/>
        </p:nvSpPr>
        <p:spPr bwMode="auto">
          <a:xfrm>
            <a:off x="7375739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p:sp>
        <p:nvSpPr>
          <p:cNvPr id="525334" name="Text Box 22"/>
          <p:cNvSpPr txBox="1">
            <a:spLocks noChangeArrowheads="1"/>
          </p:cNvSpPr>
          <p:nvPr/>
        </p:nvSpPr>
        <p:spPr bwMode="auto">
          <a:xfrm>
            <a:off x="8553664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828925" y="5882154"/>
                <a:ext cx="216405" cy="71500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925" y="5882154"/>
                <a:ext cx="216405" cy="715004"/>
              </a:xfrm>
              <a:prstGeom prst="rect">
                <a:avLst/>
              </a:prstGeom>
              <a:blipFill>
                <a:blip r:embed="rId3"/>
                <a:stretch>
                  <a:fillRect l="-23684" r="-23684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155284" y="5882154"/>
                <a:ext cx="678263" cy="70788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284" y="5882154"/>
                <a:ext cx="678263" cy="707886"/>
              </a:xfrm>
              <a:prstGeom prst="rect">
                <a:avLst/>
              </a:prstGeom>
              <a:blipFill>
                <a:blip r:embed="rId4"/>
                <a:stretch>
                  <a:fillRect l="-4425" r="-28319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224655" y="5882154"/>
                <a:ext cx="740779" cy="70788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655" y="5882154"/>
                <a:ext cx="740779" cy="707886"/>
              </a:xfrm>
              <a:prstGeom prst="rect">
                <a:avLst/>
              </a:prstGeom>
              <a:blipFill>
                <a:blip r:embed="rId5"/>
                <a:stretch>
                  <a:fillRect l="-4032" r="-7258" b="-3390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246537" y="5882154"/>
                <a:ext cx="678263" cy="71500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6537" y="5882154"/>
                <a:ext cx="678263" cy="715004"/>
              </a:xfrm>
              <a:prstGeom prst="rect">
                <a:avLst/>
              </a:prstGeom>
              <a:blipFill>
                <a:blip r:embed="rId6"/>
                <a:stretch>
                  <a:fillRect l="-4425" r="-61062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380903" y="5882154"/>
                <a:ext cx="740779" cy="70788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⊕</m:t>
                      </m:r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903" y="5882154"/>
                <a:ext cx="740779" cy="707886"/>
              </a:xfrm>
              <a:prstGeom prst="rect">
                <a:avLst/>
              </a:prstGeom>
              <a:blipFill>
                <a:blip r:embed="rId7"/>
                <a:stretch>
                  <a:fillRect l="-4065" r="-7317" b="-3390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7602538" y="1857375"/>
            <a:ext cx="1436547" cy="1084167"/>
            <a:chOff x="7602538" y="1857375"/>
            <a:chExt cx="1436547" cy="10841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7630063" y="1857375"/>
                  <a:ext cx="1324657" cy="707886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rgbClr val="0000FF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GB" sz="2000" b="0" dirty="0" smtClean="0">
                    <a:solidFill>
                      <a:srgbClr val="0000FF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US" sz="20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0063" y="1857375"/>
                  <a:ext cx="1324657" cy="707886"/>
                </a:xfrm>
                <a:prstGeom prst="rect">
                  <a:avLst/>
                </a:prstGeom>
                <a:blipFill>
                  <a:blip r:embed="rId8"/>
                  <a:stretch>
                    <a:fillRect b="-2542"/>
                  </a:stretch>
                </a:blipFill>
                <a:ln>
                  <a:solidFill>
                    <a:srgbClr val="0000FF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7602538" y="2572210"/>
              <a:ext cx="1436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solidFill>
                    <a:srgbClr val="0000FF"/>
                  </a:solidFill>
                </a:rPr>
                <a:t>incompatible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</p:grpSp>
      <p:pic>
        <p:nvPicPr>
          <p:cNvPr id="56" name="Picture 32" descr="j0336847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101975"/>
            <a:ext cx="1366838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7441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925" name="AutoShape 35"/>
          <p:cNvCxnSpPr>
            <a:cxnSpLocks noChangeShapeType="1"/>
            <a:stCxn id="525317" idx="2"/>
            <a:endCxn id="525321" idx="0"/>
          </p:cNvCxnSpPr>
          <p:nvPr/>
        </p:nvCxnSpPr>
        <p:spPr bwMode="auto">
          <a:xfrm flipH="1">
            <a:off x="2469357" y="1452562"/>
            <a:ext cx="1891506" cy="40640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5322" name="Text Box 10"/>
          <p:cNvSpPr txBox="1">
            <a:spLocks noChangeArrowheads="1"/>
          </p:cNvSpPr>
          <p:nvPr/>
        </p:nvSpPr>
        <p:spPr bwMode="auto">
          <a:xfrm>
            <a:off x="6671347" y="1858963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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cxnSp>
        <p:nvCxnSpPr>
          <p:cNvPr id="80926" name="AutoShape 36"/>
          <p:cNvCxnSpPr>
            <a:cxnSpLocks noChangeShapeType="1"/>
            <a:stCxn id="525318" idx="2"/>
            <a:endCxn id="525322" idx="0"/>
          </p:cNvCxnSpPr>
          <p:nvPr/>
        </p:nvCxnSpPr>
        <p:spPr bwMode="auto">
          <a:xfrm>
            <a:off x="4986338" y="1450975"/>
            <a:ext cx="2091531" cy="4079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25362" name="Group 50"/>
          <p:cNvGrpSpPr>
            <a:grpSpLocks/>
          </p:cNvGrpSpPr>
          <p:nvPr/>
        </p:nvGrpSpPr>
        <p:grpSpPr bwMode="auto">
          <a:xfrm>
            <a:off x="2987675" y="1700213"/>
            <a:ext cx="3529013" cy="723900"/>
            <a:chOff x="1882" y="1071"/>
            <a:chExt cx="2223" cy="456"/>
          </a:xfrm>
        </p:grpSpPr>
        <p:sp>
          <p:nvSpPr>
            <p:cNvPr id="80940" name="Line 46"/>
            <p:cNvSpPr>
              <a:spLocks noChangeShapeType="1"/>
            </p:cNvSpPr>
            <p:nvPr/>
          </p:nvSpPr>
          <p:spPr bwMode="auto">
            <a:xfrm flipH="1">
              <a:off x="1882" y="1071"/>
              <a:ext cx="1043" cy="182"/>
            </a:xfrm>
            <a:prstGeom prst="line">
              <a:avLst/>
            </a:prstGeom>
            <a:noFill/>
            <a:ln w="101600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1" name="Line 47"/>
            <p:cNvSpPr>
              <a:spLocks noChangeShapeType="1"/>
            </p:cNvSpPr>
            <p:nvPr/>
          </p:nvSpPr>
          <p:spPr bwMode="auto">
            <a:xfrm>
              <a:off x="3107" y="1071"/>
              <a:ext cx="998" cy="182"/>
            </a:xfrm>
            <a:prstGeom prst="line">
              <a:avLst/>
            </a:prstGeom>
            <a:noFill/>
            <a:ln w="101600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42" name="Text Box 48"/>
            <p:cNvSpPr txBox="1">
              <a:spLocks noChangeArrowheads="1"/>
            </p:cNvSpPr>
            <p:nvPr/>
          </p:nvSpPr>
          <p:spPr bwMode="auto">
            <a:xfrm>
              <a:off x="2699" y="1162"/>
              <a:ext cx="57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dirty="0">
                  <a:solidFill>
                    <a:srgbClr val="C00000"/>
                  </a:solidFill>
                  <a:latin typeface="Arial" panose="020B0604020202020204" pitchFamily="34" charset="0"/>
                </a:rPr>
                <a:t>split</a:t>
              </a:r>
              <a:endParaRPr lang="en-US" altLang="en-US" dirty="0">
                <a:solidFill>
                  <a:srgbClr val="C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25361" name="Line 49"/>
          <p:cNvSpPr>
            <a:spLocks noChangeShapeType="1"/>
          </p:cNvSpPr>
          <p:nvPr/>
        </p:nvSpPr>
        <p:spPr bwMode="auto">
          <a:xfrm>
            <a:off x="2484438" y="3141663"/>
            <a:ext cx="287337" cy="1511300"/>
          </a:xfrm>
          <a:prstGeom prst="line">
            <a:avLst/>
          </a:prstGeom>
          <a:noFill/>
          <a:ln w="101600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11D43-B09C-48E2-8266-C036E6737C4B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9590F-A9CB-4DC1-AD5F-3AA2E65710D9}" type="slidenum">
              <a:rPr lang="en-US" altLang="en-US" smtClean="0"/>
              <a:t>56</a:t>
            </a:fld>
            <a:endParaRPr lang="en-US" altLang="en-US" dirty="0"/>
          </a:p>
        </p:txBody>
      </p:sp>
      <p:grpSp>
        <p:nvGrpSpPr>
          <p:cNvPr id="80898" name="Group 4"/>
          <p:cNvGrpSpPr>
            <a:grpSpLocks/>
          </p:cNvGrpSpPr>
          <p:nvPr/>
        </p:nvGrpSpPr>
        <p:grpSpPr bwMode="auto">
          <a:xfrm>
            <a:off x="4067175" y="-100013"/>
            <a:ext cx="1325563" cy="1552575"/>
            <a:chOff x="2426" y="-63"/>
            <a:chExt cx="835" cy="978"/>
          </a:xfrm>
        </p:grpSpPr>
        <p:sp>
          <p:nvSpPr>
            <p:cNvPr id="525317" name="Text Box 5"/>
            <p:cNvSpPr txBox="1">
              <a:spLocks noChangeArrowheads="1"/>
            </p:cNvSpPr>
            <p:nvPr/>
          </p:nvSpPr>
          <p:spPr bwMode="auto">
            <a:xfrm>
              <a:off x="2480" y="229"/>
              <a:ext cx="262" cy="68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11</a:t>
              </a:r>
              <a:endParaRPr lang="en-US" altLang="en-US" b="1">
                <a:latin typeface="Times New Roman" panose="02020603050405020304" pitchFamily="18" charset="0"/>
              </a:endParaRPr>
            </a:p>
          </p:txBody>
        </p:sp>
        <p:sp>
          <p:nvSpPr>
            <p:cNvPr id="525318" name="Text Box 6"/>
            <p:cNvSpPr txBox="1">
              <a:spLocks noChangeArrowheads="1"/>
            </p:cNvSpPr>
            <p:nvPr/>
          </p:nvSpPr>
          <p:spPr bwMode="auto">
            <a:xfrm>
              <a:off x="2749" y="228"/>
              <a:ext cx="512" cy="6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10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00 </a:t>
              </a:r>
              <a:r>
                <a:rPr lang="en-US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| </a:t>
              </a:r>
              <a:r>
                <a:rPr lang="en-GB" altLang="en-US" b="1">
                  <a:latin typeface="Times New Roman" panose="02020603050405020304" pitchFamily="18" charset="0"/>
                </a:rPr>
                <a:t>11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  <a:sym typeface="Symbol" panose="05050102010706020507" pitchFamily="18" charset="2"/>
                </a:rPr>
                <a:t></a:t>
              </a:r>
              <a:r>
                <a:rPr lang="en-GB" altLang="en-US" b="1">
                  <a:latin typeface="Times New Roman" panose="02020603050405020304" pitchFamily="18" charset="0"/>
                </a:rPr>
                <a:t>1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lang="en-GB" altLang="en-US" b="1">
                  <a:latin typeface="Times New Roman" panose="02020603050405020304" pitchFamily="18" charset="0"/>
                </a:rPr>
                <a:t>01 </a:t>
              </a:r>
              <a:r>
                <a:rPr lang="en-US" altLang="en-US" b="1">
                  <a:latin typeface="Times New Roman" panose="02020603050405020304" pitchFamily="18" charset="0"/>
                </a:rPr>
                <a:t>|</a:t>
              </a:r>
              <a:r>
                <a:rPr lang="en-GB" altLang="en-US">
                  <a:latin typeface="Times New Roman" panose="02020603050405020304" pitchFamily="18" charset="0"/>
                </a:rPr>
                <a:t> </a:t>
              </a:r>
              <a:r>
                <a:rPr lang="en-US" altLang="en-US" b="1"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80945" name="Text Box 7"/>
            <p:cNvSpPr txBox="1">
              <a:spLocks noChangeArrowheads="1"/>
            </p:cNvSpPr>
            <p:nvPr/>
          </p:nvSpPr>
          <p:spPr bwMode="auto">
            <a:xfrm>
              <a:off x="2426" y="-27"/>
              <a:ext cx="3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>
                  <a:latin typeface="Times New Roman" panose="02020603050405020304" pitchFamily="18" charset="0"/>
                </a:rPr>
                <a:t>a b</a:t>
              </a:r>
              <a:endParaRPr lang="en-US" altLang="en-US" sz="2400" i="1">
                <a:latin typeface="Times New Roman" panose="02020603050405020304" pitchFamily="18" charset="0"/>
              </a:endParaRPr>
            </a:p>
          </p:txBody>
        </p:sp>
        <p:sp>
          <p:nvSpPr>
            <p:cNvPr id="80946" name="Text Box 8"/>
            <p:cNvSpPr txBox="1">
              <a:spLocks noChangeArrowheads="1"/>
            </p:cNvSpPr>
            <p:nvPr/>
          </p:nvSpPr>
          <p:spPr bwMode="auto">
            <a:xfrm>
              <a:off x="2860" y="-63"/>
              <a:ext cx="33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i="1" dirty="0">
                  <a:latin typeface="Times New Roman" panose="02020603050405020304" pitchFamily="18" charset="0"/>
                </a:rPr>
                <a:t>x</a:t>
              </a:r>
              <a:r>
                <a:rPr lang="en-GB" altLang="en-US" sz="2400" i="1" dirty="0" smtClean="0">
                  <a:latin typeface="Times New Roman" panose="02020603050405020304" pitchFamily="18" charset="0"/>
                </a:rPr>
                <a:t> y</a:t>
              </a:r>
              <a:endParaRPr lang="en-US" altLang="en-US" sz="2400" i="1" baseline="-250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525321" name="Text Box 9"/>
          <p:cNvSpPr txBox="1">
            <a:spLocks noChangeArrowheads="1"/>
          </p:cNvSpPr>
          <p:nvPr/>
        </p:nvSpPr>
        <p:spPr bwMode="auto">
          <a:xfrm>
            <a:off x="2062835" y="1858963"/>
            <a:ext cx="813043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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 </a:t>
            </a:r>
            <a:r>
              <a:rPr lang="en-US" altLang="en-US" b="1">
                <a:latin typeface="Times New Roman" panose="02020603050405020304" pitchFamily="18" charset="0"/>
              </a:rPr>
              <a:t>|</a:t>
            </a:r>
            <a:r>
              <a:rPr lang="en-GB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525329" name="Text Box 17"/>
          <p:cNvSpPr txBox="1">
            <a:spLocks noChangeArrowheads="1"/>
          </p:cNvSpPr>
          <p:nvPr/>
        </p:nvSpPr>
        <p:spPr bwMode="auto">
          <a:xfrm>
            <a:off x="2721189" y="4724400"/>
            <a:ext cx="415498" cy="108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10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00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GB" altLang="en-US" b="1"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lang="en-GB" altLang="en-US" b="1">
                <a:latin typeface="Times New Roman" panose="02020603050405020304" pitchFamily="18" charset="0"/>
              </a:rPr>
              <a:t>01</a:t>
            </a:r>
            <a:endParaRPr lang="en-US" altLang="en-US" b="1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828925" y="5882154"/>
                <a:ext cx="216405" cy="715004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rgbClr val="0000FF"/>
                </a:solidFill>
              </a:ln>
            </p:spPr>
            <p:txBody>
              <a:bodyPr wrap="none" lIns="0" r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en-GB" sz="2000" b="1" dirty="0" smtClean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8925" y="5882154"/>
                <a:ext cx="216405" cy="715004"/>
              </a:xfrm>
              <a:prstGeom prst="rect">
                <a:avLst/>
              </a:prstGeom>
              <a:blipFill>
                <a:blip r:embed="rId3"/>
                <a:stretch>
                  <a:fillRect l="-23684" r="-23684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7602538" y="1857375"/>
            <a:ext cx="1436547" cy="1084167"/>
            <a:chOff x="7602538" y="1857375"/>
            <a:chExt cx="1436547" cy="10841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7630063" y="1857375"/>
                  <a:ext cx="1324657" cy="707886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rgbClr val="0000FF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lang="en-GB" sz="2000" b="0" dirty="0" smtClean="0">
                    <a:solidFill>
                      <a:srgbClr val="0000FF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n-US" sz="20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0063" y="1857375"/>
                  <a:ext cx="1324657" cy="707886"/>
                </a:xfrm>
                <a:prstGeom prst="rect">
                  <a:avLst/>
                </a:prstGeom>
                <a:blipFill>
                  <a:blip r:embed="rId4"/>
                  <a:stretch>
                    <a:fillRect b="-2542"/>
                  </a:stretch>
                </a:blipFill>
                <a:ln>
                  <a:solidFill>
                    <a:srgbClr val="0000FF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7602538" y="2572210"/>
              <a:ext cx="1436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solidFill>
                    <a:srgbClr val="0000FF"/>
                  </a:solidFill>
                </a:rPr>
                <a:t>incompatible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</p:grpSp>
      <p:pic>
        <p:nvPicPr>
          <p:cNvPr id="40" name="Picture 32" descr="j033684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101975"/>
            <a:ext cx="1366838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5070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BREL: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F1AA29-8A8E-4C97-A12F-252C1553E27D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57</a:t>
            </a:fld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600" y="1126153"/>
                <a:ext cx="6361037" cy="48936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BREL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(R, </a:t>
                </a:r>
                <a:r>
                  <a:rPr lang="en-GB" sz="24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bestF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)</a:t>
                </a:r>
              </a:p>
              <a:p>
                <a:r>
                  <a:rPr lang="en-GB" sz="2400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 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R’= ISF(R)  </a:t>
                </a:r>
                <a: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// obtains ISF: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onsolas" panose="020B0609020204030204" pitchFamily="49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onsolas" panose="020B0609020204030204" pitchFamily="49" charset="0"/>
                          </a:rPr>
                          <m:t>𝑹</m:t>
                        </m:r>
                      </m:e>
                      <m:sup>
                        <m:r>
                          <a:rPr lang="en-GB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Consolas" panose="020B0609020204030204" pitchFamily="49" charset="0"/>
                          </a:rPr>
                          <m:t>′</m:t>
                        </m:r>
                      </m:sup>
                    </m:sSup>
                    <m:r>
                      <a:rPr lang="en-GB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nsolas" panose="020B0609020204030204" pitchFamily="49" charset="0"/>
                      </a:rPr>
                      <m:t>⊇</m:t>
                    </m:r>
                    <m:r>
                      <a:rPr lang="en-GB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onsolas" panose="020B0609020204030204" pitchFamily="49" charset="0"/>
                      </a:rPr>
                      <m:t>𝑹</m:t>
                    </m:r>
                  </m:oMath>
                </a14:m>
                <a: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/>
                </a:r>
                <a:b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 F = </a:t>
                </a:r>
                <a:r>
                  <a:rPr lang="en-GB" sz="24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ISFsolver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(R’)    </a:t>
                </a:r>
                <a: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// obtains F</a:t>
                </a:r>
                <a:b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  // Prune search if larger cost</a:t>
                </a:r>
                <a:b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 </a:t>
                </a:r>
                <a:r>
                  <a:rPr lang="en-GB" sz="2400" b="1" dirty="0" smtClean="0">
                    <a:solidFill>
                      <a:srgbClr val="0000FF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if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cost(F)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Consolas" panose="020B0609020204030204" pitchFamily="49" charset="0"/>
                      </a:rPr>
                      <m:t>≥</m:t>
                    </m:r>
                  </m:oMath>
                </a14:m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cost(</a:t>
                </a:r>
                <a:r>
                  <a:rPr lang="en-GB" sz="24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bestF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): </a:t>
                </a:r>
                <a:r>
                  <a:rPr lang="en-GB" sz="2400" b="1" dirty="0" smtClean="0">
                    <a:solidFill>
                      <a:srgbClr val="0000FF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return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;</a:t>
                </a:r>
                <a:b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/>
                </a:r>
                <a:b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 </a:t>
                </a:r>
                <a:r>
                  <a:rPr lang="en-GB" sz="2400" b="1" dirty="0" smtClean="0">
                    <a:solidFill>
                      <a:srgbClr val="0000FF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if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F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Consolas" panose="020B0609020204030204" pitchFamily="49" charset="0"/>
                      </a:rPr>
                      <m:t>⊆</m:t>
                    </m:r>
                  </m:oMath>
                </a14:m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R: </a:t>
                </a:r>
                <a:r>
                  <a:rPr lang="en-GB" sz="24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bestF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= F </a:t>
                </a:r>
                <a: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// no conflict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/>
                </a:r>
                <a:b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 </a:t>
                </a:r>
                <a:r>
                  <a:rPr lang="en-GB" sz="2400" b="1" dirty="0" smtClean="0">
                    <a:solidFill>
                      <a:srgbClr val="0000FF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else </a:t>
                </a:r>
                <a: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// split and recursive call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/>
                </a:r>
                <a:b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   </a:t>
                </a:r>
                <a:r>
                  <a:rPr lang="en-GB" sz="24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conf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= </a:t>
                </a:r>
                <a:r>
                  <a:rPr lang="en-GB" sz="24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pickConflict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(F, R)</a:t>
                </a:r>
                <a:b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   (R1, R2) = split(R, </a:t>
                </a:r>
                <a:r>
                  <a:rPr lang="en-GB" sz="24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conf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)</a:t>
                </a:r>
                <a:b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   </a:t>
                </a:r>
                <a: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BREL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(R1, </a:t>
                </a:r>
                <a:r>
                  <a:rPr lang="en-GB" sz="24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bestF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)</a:t>
                </a:r>
                <a:b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   </a:t>
                </a:r>
                <a:r>
                  <a:rPr lang="en-GB" sz="2400" b="1" dirty="0" smtClean="0">
                    <a:solidFill>
                      <a:srgbClr val="C00000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BREL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(R2, </a:t>
                </a:r>
                <a:r>
                  <a:rPr lang="en-GB" sz="2400" b="1" dirty="0" err="1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bestF</a:t>
                </a: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)</a:t>
                </a:r>
                <a:b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</a:br>
                <a:r>
                  <a:rPr lang="en-GB" sz="2400" b="1" dirty="0" smtClean="0">
                    <a:latin typeface="Consolas" panose="020B0609020204030204" pitchFamily="49" charset="0"/>
                    <a:cs typeface="Consolas" panose="020B0609020204030204" pitchFamily="49" charset="0"/>
                  </a:rPr>
                  <a:t>  </a:t>
                </a:r>
                <a:r>
                  <a:rPr lang="en-GB" sz="2400" b="1" dirty="0" err="1" smtClean="0">
                    <a:solidFill>
                      <a:srgbClr val="0000FF"/>
                    </a:solidFill>
                    <a:latin typeface="Consolas" panose="020B0609020204030204" pitchFamily="49" charset="0"/>
                    <a:cs typeface="Consolas" panose="020B0609020204030204" pitchFamily="49" charset="0"/>
                  </a:rPr>
                  <a:t>endif</a:t>
                </a:r>
                <a:endParaRPr lang="en-GB" sz="2400" b="1" dirty="0" smtClean="0">
                  <a:solidFill>
                    <a:srgbClr val="0000FF"/>
                  </a:solidFill>
                  <a:latin typeface="Consolas" panose="020B0609020204030204" pitchFamily="49" charset="0"/>
                  <a:cs typeface="Consolas" panose="020B0609020204030204" pitchFamily="49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126153"/>
                <a:ext cx="6361037" cy="4893647"/>
              </a:xfrm>
              <a:prstGeom prst="rect">
                <a:avLst/>
              </a:prstGeom>
              <a:blipFill>
                <a:blip r:embed="rId2"/>
                <a:stretch>
                  <a:fillRect l="-1435" t="-870" r="-383" b="-17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Isosceles Triangle 7"/>
          <p:cNvSpPr/>
          <p:nvPr/>
        </p:nvSpPr>
        <p:spPr>
          <a:xfrm>
            <a:off x="6781800" y="1409700"/>
            <a:ext cx="2133600" cy="152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58100" y="1094933"/>
            <a:ext cx="381000" cy="381000"/>
          </a:xfrm>
          <a:prstGeom prst="ellipse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smtClean="0"/>
              <a:t>R</a:t>
            </a:r>
            <a:endParaRPr lang="en-US" i="1" dirty="0"/>
          </a:p>
        </p:txBody>
      </p:sp>
      <p:sp>
        <p:nvSpPr>
          <p:cNvPr id="10" name="Rectangle 9"/>
          <p:cNvSpPr/>
          <p:nvPr/>
        </p:nvSpPr>
        <p:spPr>
          <a:xfrm>
            <a:off x="6934200" y="2743200"/>
            <a:ext cx="533400" cy="381000"/>
          </a:xfrm>
          <a:prstGeom prst="rect">
            <a:avLst/>
          </a:prstGeom>
          <a:solidFill>
            <a:srgbClr val="00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dirty="0" err="1" smtClean="0">
                <a:solidFill>
                  <a:srgbClr val="292929"/>
                </a:solidFill>
              </a:rPr>
              <a:t>bestF</a:t>
            </a:r>
            <a:endParaRPr lang="en-US" dirty="0">
              <a:solidFill>
                <a:srgbClr val="292929"/>
              </a:solidFill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7924800" y="2140480"/>
            <a:ext cx="990600" cy="793220"/>
          </a:xfrm>
          <a:prstGeom prst="triangle">
            <a:avLst>
              <a:gd name="adj" fmla="val 4423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220075" y="2026180"/>
            <a:ext cx="304800" cy="252633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F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Multiply 14"/>
          <p:cNvSpPr/>
          <p:nvPr/>
        </p:nvSpPr>
        <p:spPr>
          <a:xfrm>
            <a:off x="8055147" y="2355851"/>
            <a:ext cx="682281" cy="685268"/>
          </a:xfrm>
          <a:prstGeom prst="mathMultiply">
            <a:avLst>
              <a:gd name="adj1" fmla="val 11615"/>
            </a:avLst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>
            <a:off x="6781800" y="4419600"/>
            <a:ext cx="2133600" cy="1524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658100" y="4152458"/>
            <a:ext cx="381000" cy="381000"/>
          </a:xfrm>
          <a:prstGeom prst="ellipse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smtClean="0"/>
              <a:t>R</a:t>
            </a:r>
            <a:endParaRPr lang="en-US" i="1" dirty="0"/>
          </a:p>
        </p:txBody>
      </p:sp>
      <p:sp>
        <p:nvSpPr>
          <p:cNvPr id="19" name="Isosceles Triangle 18"/>
          <p:cNvSpPr/>
          <p:nvPr/>
        </p:nvSpPr>
        <p:spPr>
          <a:xfrm>
            <a:off x="7772400" y="4962525"/>
            <a:ext cx="1143000" cy="981075"/>
          </a:xfrm>
          <a:prstGeom prst="triangle">
            <a:avLst>
              <a:gd name="adj" fmla="val 40193"/>
            </a:avLst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391400" y="4581525"/>
            <a:ext cx="381000" cy="381000"/>
          </a:xfrm>
          <a:prstGeom prst="ellipse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i="1" dirty="0" smtClean="0"/>
              <a:t>R1</a:t>
            </a:r>
            <a:endParaRPr lang="en-US" i="1" dirty="0"/>
          </a:p>
        </p:txBody>
      </p:sp>
      <p:sp>
        <p:nvSpPr>
          <p:cNvPr id="23" name="Oval 22"/>
          <p:cNvSpPr/>
          <p:nvPr/>
        </p:nvSpPr>
        <p:spPr>
          <a:xfrm>
            <a:off x="7943850" y="4610100"/>
            <a:ext cx="381000" cy="381000"/>
          </a:xfrm>
          <a:prstGeom prst="ellipse">
            <a:avLst/>
          </a:prstGeom>
          <a:solidFill>
            <a:srgbClr val="000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i="1" dirty="0" smtClean="0"/>
              <a:t>R2</a:t>
            </a:r>
            <a:endParaRPr lang="en-US" i="1" dirty="0"/>
          </a:p>
        </p:txBody>
      </p:sp>
      <p:sp>
        <p:nvSpPr>
          <p:cNvPr id="24" name="Isosceles Triangle 23"/>
          <p:cNvSpPr/>
          <p:nvPr/>
        </p:nvSpPr>
        <p:spPr>
          <a:xfrm>
            <a:off x="6781800" y="4933950"/>
            <a:ext cx="990600" cy="1000126"/>
          </a:xfrm>
          <a:prstGeom prst="triangle">
            <a:avLst>
              <a:gd name="adj" fmla="val 70962"/>
            </a:avLst>
          </a:prstGeom>
          <a:solidFill>
            <a:srgbClr val="00FF00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2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8131" name="Group 5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70034"/>
              </p:ext>
            </p:extLst>
          </p:nvPr>
        </p:nvGraphicFramePr>
        <p:xfrm>
          <a:off x="1066800" y="795188"/>
          <a:ext cx="7029450" cy="5148412"/>
        </p:xfrm>
        <a:graphic>
          <a:graphicData uri="http://schemas.openxmlformats.org/drawingml/2006/table">
            <a:tbl>
              <a:tblPr/>
              <a:tblGrid>
                <a:gridCol w="815975">
                  <a:extLst>
                    <a:ext uri="{9D8B030D-6E8A-4147-A177-3AD203B41FA5}">
                      <a16:colId xmlns:a16="http://schemas.microsoft.com/office/drawing/2014/main" val="1878518327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692847320"/>
                    </a:ext>
                  </a:extLst>
                </a:gridCol>
                <a:gridCol w="577850">
                  <a:extLst>
                    <a:ext uri="{9D8B030D-6E8A-4147-A177-3AD203B41FA5}">
                      <a16:colId xmlns:a16="http://schemas.microsoft.com/office/drawing/2014/main" val="2385898457"/>
                    </a:ext>
                  </a:extLst>
                </a:gridCol>
                <a:gridCol w="703263">
                  <a:extLst>
                    <a:ext uri="{9D8B030D-6E8A-4147-A177-3AD203B41FA5}">
                      <a16:colId xmlns:a16="http://schemas.microsoft.com/office/drawing/2014/main" val="4287865269"/>
                    </a:ext>
                  </a:extLst>
                </a:gridCol>
                <a:gridCol w="992187">
                  <a:extLst>
                    <a:ext uri="{9D8B030D-6E8A-4147-A177-3AD203B41FA5}">
                      <a16:colId xmlns:a16="http://schemas.microsoft.com/office/drawing/2014/main" val="2104632166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264493955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1009889837"/>
                    </a:ext>
                  </a:extLst>
                </a:gridCol>
                <a:gridCol w="992188">
                  <a:extLst>
                    <a:ext uri="{9D8B030D-6E8A-4147-A177-3AD203B41FA5}">
                      <a16:colId xmlns:a16="http://schemas.microsoft.com/office/drawing/2014/main" val="505599240"/>
                    </a:ext>
                  </a:extLst>
                </a:gridCol>
                <a:gridCol w="827087">
                  <a:extLst>
                    <a:ext uri="{9D8B030D-6E8A-4147-A177-3AD203B41FA5}">
                      <a16:colId xmlns:a16="http://schemas.microsoft.com/office/drawing/2014/main" val="2578919669"/>
                    </a:ext>
                  </a:extLst>
                </a:gridCol>
              </a:tblGrid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s-E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s-E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s-E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Gyocro</a:t>
                      </a:r>
                      <a:r>
                        <a:rPr kumimoji="0" lang="es-E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(ESPRESSO)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DAC 2004 (BREL)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662996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s-E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PI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LIT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AREA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CPU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LIT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AREA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CPU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376638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int1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9280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8352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244879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int10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44544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41296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916869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c17i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34336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32016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950096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she1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16240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17632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73929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she2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30624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0.09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26488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1241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she3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24592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21344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957379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she4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62176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0.14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46864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0.03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107752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gr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346608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3.43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313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322016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6.79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829793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b9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321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382336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4.68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306240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0.19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261786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int15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506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525248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21.94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459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472352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19.14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903249"/>
                  </a:ext>
                </a:extLst>
              </a:tr>
              <a:tr h="3678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vtx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151728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30.10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94656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0.58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442323"/>
                  </a:ext>
                </a:extLst>
              </a:tr>
              <a:tr h="365727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Normalized</a:t>
                      </a:r>
                      <a:r>
                        <a:rPr kumimoji="0" lang="es-E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sum</a:t>
                      </a: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0.89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0.86</a:t>
                      </a: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 marL="574675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 marL="11509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 marL="169703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 marL="2116138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marL="25733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marL="30305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marL="34877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marL="39449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s-E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0.44</a:t>
                      </a:r>
                      <a:endParaRPr kumimoji="0" lang="en-US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09" marB="4570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354338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BFE1BE-C8BC-4CFD-9989-7257D27EF2E2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FFD711-AB13-47C1-9DF6-A8F693B411EB}" type="slidenum">
              <a:rPr lang="en-US" altLang="en-US" smtClean="0"/>
              <a:t>58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8630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7B4F-59E1-4901-8305-0869E930466F}" type="datetime1">
              <a:rPr lang="en-US" smtClean="0"/>
              <a:t>4/1/2019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Extracting functions from BRs</a:t>
            </a: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DD03D-E6D5-4AEF-97AF-8BCC86839A26}" type="slidenum">
              <a:rPr lang="es-ES" smtClean="0"/>
              <a:pPr/>
              <a:t>59</a:t>
            </a:fld>
            <a:endParaRPr lang="es-E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68" y="1127560"/>
            <a:ext cx="8669263" cy="460287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867150" y="5400675"/>
            <a:ext cx="3676649" cy="320239"/>
            <a:chOff x="3867150" y="5400675"/>
            <a:chExt cx="3676649" cy="320239"/>
          </a:xfrm>
        </p:grpSpPr>
        <p:sp>
          <p:nvSpPr>
            <p:cNvPr id="7" name="Rectangle 6"/>
            <p:cNvSpPr/>
            <p:nvPr/>
          </p:nvSpPr>
          <p:spPr>
            <a:xfrm>
              <a:off x="3867150" y="5400675"/>
              <a:ext cx="1181100" cy="320239"/>
            </a:xfrm>
            <a:prstGeom prst="rect">
              <a:avLst/>
            </a:prstGeom>
            <a:noFill/>
            <a:ln w="762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296024" y="5400675"/>
              <a:ext cx="1247775" cy="320239"/>
            </a:xfrm>
            <a:prstGeom prst="rect">
              <a:avLst/>
            </a:prstGeom>
            <a:noFill/>
            <a:ln w="762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86200" y="2057400"/>
            <a:ext cx="2362200" cy="1543050"/>
            <a:chOff x="3886200" y="2057400"/>
            <a:chExt cx="2362200" cy="1543050"/>
          </a:xfrm>
        </p:grpSpPr>
        <p:sp>
          <p:nvSpPr>
            <p:cNvPr id="6" name="Rectangle 5"/>
            <p:cNvSpPr/>
            <p:nvPr/>
          </p:nvSpPr>
          <p:spPr>
            <a:xfrm>
              <a:off x="3886200" y="2057400"/>
              <a:ext cx="2362200" cy="1524000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98875" y="2153900"/>
              <a:ext cx="1136850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800" dirty="0" smtClean="0">
                  <a:solidFill>
                    <a:srgbClr val="FF0000"/>
                  </a:solidFill>
                  <a:sym typeface="Wingdings" panose="05000000000000000000" pitchFamily="2" charset="2"/>
                </a:rPr>
                <a:t></a:t>
              </a:r>
              <a:endParaRPr lang="en-US" sz="8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209800" y="304800"/>
            <a:ext cx="4783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ICCAD 2009: Craig interpolation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731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87" name="Rectangle 35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  <a:sym typeface="Symbol" panose="05050102010706020507" pitchFamily="18" charset="2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>
              <a:effectLst/>
              <a:sym typeface="Symbol" panose="05050102010706020507" pitchFamily="18" charset="2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61156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13321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1158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13323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1160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00001111</a:t>
            </a:r>
            <a:endParaRPr lang="en-US" altLang="en-US" sz="2400" b="1" dirty="0">
              <a:effectLst/>
            </a:endParaRPr>
          </a:p>
        </p:txBody>
      </p:sp>
      <p:sp>
        <p:nvSpPr>
          <p:cNvPr id="13325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13326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1163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endParaRPr lang="en-US" altLang="en-US" sz="2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3328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329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330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13331" name="Rectangle 16"/>
          <p:cNvSpPr>
            <a:spLocks noChangeArrowheads="1"/>
          </p:cNvSpPr>
          <p:nvPr/>
        </p:nvSpPr>
        <p:spPr bwMode="auto">
          <a:xfrm>
            <a:off x="7280275" y="2513013"/>
            <a:ext cx="762000" cy="1600200"/>
          </a:xfrm>
          <a:prstGeom prst="rect">
            <a:avLst/>
          </a:prstGeom>
          <a:noFill/>
          <a:ln w="254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3332" name="Text Box 17"/>
          <p:cNvSpPr txBox="1">
            <a:spLocks noChangeArrowheads="1"/>
          </p:cNvSpPr>
          <p:nvPr/>
        </p:nvSpPr>
        <p:spPr bwMode="auto">
          <a:xfrm>
            <a:off x="7280275" y="27162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x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3333" name="Line 18"/>
          <p:cNvSpPr>
            <a:spLocks noChangeShapeType="1"/>
          </p:cNvSpPr>
          <p:nvPr/>
        </p:nvSpPr>
        <p:spPr bwMode="auto">
          <a:xfrm>
            <a:off x="7280275" y="2513013"/>
            <a:ext cx="762000" cy="7620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3334" name="Line 19"/>
          <p:cNvSpPr>
            <a:spLocks noChangeShapeType="1"/>
          </p:cNvSpPr>
          <p:nvPr/>
        </p:nvSpPr>
        <p:spPr bwMode="auto">
          <a:xfrm flipV="1">
            <a:off x="7280275" y="3275013"/>
            <a:ext cx="762000" cy="8382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3335" name="Text Box 20"/>
          <p:cNvSpPr txBox="1">
            <a:spLocks noChangeArrowheads="1"/>
          </p:cNvSpPr>
          <p:nvPr/>
        </p:nvSpPr>
        <p:spPr bwMode="auto">
          <a:xfrm>
            <a:off x="7305675" y="34274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3336" name="Text Box 21"/>
          <p:cNvSpPr txBox="1">
            <a:spLocks noChangeArrowheads="1"/>
          </p:cNvSpPr>
          <p:nvPr/>
        </p:nvSpPr>
        <p:spPr bwMode="auto">
          <a:xfrm>
            <a:off x="7546975" y="37957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z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3337" name="Line 22"/>
          <p:cNvSpPr>
            <a:spLocks noChangeShapeType="1"/>
          </p:cNvSpPr>
          <p:nvPr/>
        </p:nvSpPr>
        <p:spPr bwMode="auto">
          <a:xfrm>
            <a:off x="7689850" y="4122738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3338" name="Line 23"/>
          <p:cNvSpPr>
            <a:spLocks noChangeShapeType="1"/>
          </p:cNvSpPr>
          <p:nvPr/>
        </p:nvSpPr>
        <p:spPr bwMode="auto">
          <a:xfrm flipH="1">
            <a:off x="7051675" y="366395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Line 24"/>
          <p:cNvSpPr>
            <a:spLocks noChangeShapeType="1"/>
          </p:cNvSpPr>
          <p:nvPr/>
        </p:nvSpPr>
        <p:spPr bwMode="auto">
          <a:xfrm flipH="1">
            <a:off x="7051675" y="294481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Line 25"/>
          <p:cNvSpPr>
            <a:spLocks noChangeShapeType="1"/>
          </p:cNvSpPr>
          <p:nvPr/>
        </p:nvSpPr>
        <p:spPr bwMode="auto">
          <a:xfrm flipH="1">
            <a:off x="8050213" y="32861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Line 26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342" name="Rectangle 27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1180" name="Text Box 28"/>
          <p:cNvSpPr txBox="1">
            <a:spLocks noChangeArrowheads="1"/>
          </p:cNvSpPr>
          <p:nvPr/>
        </p:nvSpPr>
        <p:spPr bwMode="auto">
          <a:xfrm>
            <a:off x="8339138" y="29972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</a:rPr>
              <a:t>0</a:t>
            </a:r>
          </a:p>
        </p:txBody>
      </p:sp>
      <p:sp>
        <p:nvSpPr>
          <p:cNvPr id="561182" name="Text Box 30"/>
          <p:cNvSpPr txBox="1">
            <a:spLocks noChangeArrowheads="1"/>
          </p:cNvSpPr>
          <p:nvPr/>
        </p:nvSpPr>
        <p:spPr bwMode="auto">
          <a:xfrm>
            <a:off x="6632575" y="264318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  <a:sym typeface="Symbol" panose="05050102010706020507" pitchFamily="18" charset="2"/>
              </a:rPr>
              <a:t></a:t>
            </a:r>
          </a:p>
        </p:txBody>
      </p:sp>
      <p:grpSp>
        <p:nvGrpSpPr>
          <p:cNvPr id="561185" name="Group 33"/>
          <p:cNvGrpSpPr>
            <a:grpSpLocks/>
          </p:cNvGrpSpPr>
          <p:nvPr/>
        </p:nvGrpSpPr>
        <p:grpSpPr bwMode="auto">
          <a:xfrm>
            <a:off x="6632575" y="3359150"/>
            <a:ext cx="1262063" cy="1554163"/>
            <a:chOff x="3892" y="2116"/>
            <a:chExt cx="795" cy="979"/>
          </a:xfrm>
        </p:grpSpPr>
        <p:sp>
          <p:nvSpPr>
            <p:cNvPr id="561183" name="Text Box 31"/>
            <p:cNvSpPr txBox="1">
              <a:spLocks noChangeArrowheads="1"/>
            </p:cNvSpPr>
            <p:nvPr/>
          </p:nvSpPr>
          <p:spPr bwMode="auto">
            <a:xfrm>
              <a:off x="4429" y="273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1</a:t>
              </a:r>
            </a:p>
          </p:txBody>
        </p:sp>
        <p:sp>
          <p:nvSpPr>
            <p:cNvPr id="561184" name="Text Box 32"/>
            <p:cNvSpPr txBox="1">
              <a:spLocks noChangeArrowheads="1"/>
            </p:cNvSpPr>
            <p:nvPr/>
          </p:nvSpPr>
          <p:spPr bwMode="auto">
            <a:xfrm>
              <a:off x="3892" y="2116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  <a:sym typeface="Symbol" panose="05050102010706020507" pitchFamily="18" charset="2"/>
                </a:rPr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27703A-B62A-435E-B68D-B5485092889B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471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18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Conclusions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DB1C97-0741-402C-9ED9-0417A703385C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Extracting functions from BRs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B1199-A1E7-4370-8513-BAEFCBF7208C}" type="slidenum">
              <a:rPr lang="en-US" altLang="en-US" smtClean="0"/>
              <a:t>60</a:t>
            </a:fld>
            <a:endParaRPr lang="en-US" altLang="en-US" dirty="0"/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2400" y="838201"/>
            <a:ext cx="8915400" cy="565467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en-US" dirty="0" smtClean="0"/>
              <a:t>Two options to solve Boolean Relations (applicable to other CS problems):</a:t>
            </a:r>
          </a:p>
          <a:p>
            <a:pPr lvl="1">
              <a:lnSpc>
                <a:spcPct val="120000"/>
              </a:lnSpc>
              <a:defRPr/>
            </a:pPr>
            <a:r>
              <a:rPr lang="en-US" altLang="en-US" dirty="0" smtClean="0"/>
              <a:t>Exploit the knowledge we have about our problem and use smart algorithms.</a:t>
            </a:r>
          </a:p>
          <a:p>
            <a:pPr lvl="1">
              <a:lnSpc>
                <a:spcPct val="120000"/>
              </a:lnSpc>
              <a:defRPr/>
            </a:pPr>
            <a:r>
              <a:rPr lang="en-US" altLang="en-US" dirty="0" smtClean="0"/>
              <a:t>“Admit” the </a:t>
            </a:r>
            <a:r>
              <a:rPr lang="en-US" altLang="en-US" i="1" dirty="0" smtClean="0"/>
              <a:t>lack of knowledge about </a:t>
            </a:r>
            <a:r>
              <a:rPr lang="en-US" altLang="en-US" dirty="0" smtClean="0"/>
              <a:t>of our problem and … (guess what)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altLang="en-US" dirty="0"/>
              <a:t> </a:t>
            </a:r>
            <a:r>
              <a:rPr lang="en-US" altLang="en-US" dirty="0" smtClean="0"/>
              <a:t>    use Machine Learning.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en-US" altLang="en-US" dirty="0"/>
          </a:p>
          <a:p>
            <a:pPr>
              <a:lnSpc>
                <a:spcPct val="120000"/>
              </a:lnSpc>
              <a:defRPr/>
            </a:pPr>
            <a:r>
              <a:rPr lang="en-US" altLang="en-US" dirty="0" smtClean="0"/>
              <a:t>Our knowledge:</a:t>
            </a:r>
          </a:p>
          <a:p>
            <a:pPr lvl="1">
              <a:lnSpc>
                <a:spcPct val="120000"/>
              </a:lnSpc>
              <a:defRPr/>
            </a:pPr>
            <a:r>
              <a:rPr lang="en-US" altLang="en-US" dirty="0" smtClean="0"/>
              <a:t>We know about SAT, AIGs, BDDs, ISF, Craig interpolants,…</a:t>
            </a:r>
          </a:p>
          <a:p>
            <a:pPr lvl="1">
              <a:lnSpc>
                <a:spcPct val="120000"/>
              </a:lnSpc>
              <a:defRPr/>
            </a:pPr>
            <a:r>
              <a:rPr lang="en-US" altLang="en-US" dirty="0" smtClean="0"/>
              <a:t>The semi-lattice of Boolean Relations is </a:t>
            </a:r>
            <a:r>
              <a:rPr lang="en-US" altLang="en-US" i="1" dirty="0" smtClean="0"/>
              <a:t>infested</a:t>
            </a:r>
            <a:r>
              <a:rPr lang="en-US" altLang="en-US" dirty="0" smtClean="0"/>
              <a:t> by ISFs!</a:t>
            </a:r>
          </a:p>
          <a:p>
            <a:pPr lvl="1">
              <a:lnSpc>
                <a:spcPct val="120000"/>
              </a:lnSpc>
              <a:defRPr/>
            </a:pPr>
            <a:endParaRPr lang="en-US" altLang="en-US" dirty="0" smtClean="0"/>
          </a:p>
          <a:p>
            <a:pPr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altLang="en-US" dirty="0" smtClean="0"/>
              <a:t>Two ways:</a:t>
            </a:r>
          </a:p>
          <a:p>
            <a:pPr lvl="1">
              <a:lnSpc>
                <a:spcPct val="120000"/>
              </a:lnSpc>
              <a:defRPr/>
            </a:pPr>
            <a:r>
              <a:rPr lang="en-GB" altLang="en-US" dirty="0" smtClean="0"/>
              <a:t>Small and accurate (BDDs, recursive, Branch &amp; Bound).</a:t>
            </a:r>
          </a:p>
          <a:p>
            <a:pPr lvl="1">
              <a:lnSpc>
                <a:spcPct val="120000"/>
              </a:lnSpc>
              <a:defRPr/>
            </a:pPr>
            <a:r>
              <a:rPr lang="en-GB" altLang="en-US" dirty="0" smtClean="0"/>
              <a:t>Large and less accurate (AIGs, SAT, Craig interpolants).</a:t>
            </a:r>
            <a:endParaRPr lang="en-US" altLang="en-US" dirty="0"/>
          </a:p>
          <a:p>
            <a:pPr lvl="1">
              <a:lnSpc>
                <a:spcPct val="120000"/>
              </a:lnSpc>
              <a:defRPr/>
            </a:pPr>
            <a:endParaRPr lang="en-GB" altLang="en-US" dirty="0"/>
          </a:p>
          <a:p>
            <a:pPr>
              <a:lnSpc>
                <a:spcPct val="120000"/>
              </a:lnSpc>
              <a:defRPr/>
            </a:pPr>
            <a:r>
              <a:rPr lang="en-GB" altLang="en-US" dirty="0" smtClean="0"/>
              <a:t>Can both methods be combined?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747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47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  <a:sym typeface="Symbol" panose="05050102010706020507" pitchFamily="18" charset="2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 | 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 dirty="0">
              <a:effectLst/>
              <a:sym typeface="Symbol" panose="05050102010706020507" pitchFamily="18" charset="2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14345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79590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14347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79592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14349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14350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79595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effectLst/>
              </a:rPr>
              <a:t>1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0</a:t>
            </a:r>
            <a:endParaRPr lang="en-US" altLang="en-US" sz="2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4352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4353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4354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14355" name="Rectangle 16"/>
          <p:cNvSpPr>
            <a:spLocks noChangeArrowheads="1"/>
          </p:cNvSpPr>
          <p:nvPr/>
        </p:nvSpPr>
        <p:spPr bwMode="auto">
          <a:xfrm>
            <a:off x="7280275" y="2513013"/>
            <a:ext cx="762000" cy="1600200"/>
          </a:xfrm>
          <a:prstGeom prst="rect">
            <a:avLst/>
          </a:prstGeom>
          <a:noFill/>
          <a:ln w="254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56" name="Text Box 17"/>
          <p:cNvSpPr txBox="1">
            <a:spLocks noChangeArrowheads="1"/>
          </p:cNvSpPr>
          <p:nvPr/>
        </p:nvSpPr>
        <p:spPr bwMode="auto">
          <a:xfrm>
            <a:off x="7280275" y="27162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x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57" name="Line 18"/>
          <p:cNvSpPr>
            <a:spLocks noChangeShapeType="1"/>
          </p:cNvSpPr>
          <p:nvPr/>
        </p:nvSpPr>
        <p:spPr bwMode="auto">
          <a:xfrm>
            <a:off x="7280275" y="2513013"/>
            <a:ext cx="762000" cy="7620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4358" name="Line 19"/>
          <p:cNvSpPr>
            <a:spLocks noChangeShapeType="1"/>
          </p:cNvSpPr>
          <p:nvPr/>
        </p:nvSpPr>
        <p:spPr bwMode="auto">
          <a:xfrm flipV="1">
            <a:off x="7280275" y="3275013"/>
            <a:ext cx="762000" cy="8382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4359" name="Text Box 20"/>
          <p:cNvSpPr txBox="1">
            <a:spLocks noChangeArrowheads="1"/>
          </p:cNvSpPr>
          <p:nvPr/>
        </p:nvSpPr>
        <p:spPr bwMode="auto">
          <a:xfrm>
            <a:off x="7305675" y="34274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60" name="Text Box 21"/>
          <p:cNvSpPr txBox="1">
            <a:spLocks noChangeArrowheads="1"/>
          </p:cNvSpPr>
          <p:nvPr/>
        </p:nvSpPr>
        <p:spPr bwMode="auto">
          <a:xfrm>
            <a:off x="7546975" y="37957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z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61" name="Line 22"/>
          <p:cNvSpPr>
            <a:spLocks noChangeShapeType="1"/>
          </p:cNvSpPr>
          <p:nvPr/>
        </p:nvSpPr>
        <p:spPr bwMode="auto">
          <a:xfrm>
            <a:off x="7689850" y="4122738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4362" name="Line 23"/>
          <p:cNvSpPr>
            <a:spLocks noChangeShapeType="1"/>
          </p:cNvSpPr>
          <p:nvPr/>
        </p:nvSpPr>
        <p:spPr bwMode="auto">
          <a:xfrm flipH="1">
            <a:off x="7051675" y="366395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Line 24"/>
          <p:cNvSpPr>
            <a:spLocks noChangeShapeType="1"/>
          </p:cNvSpPr>
          <p:nvPr/>
        </p:nvSpPr>
        <p:spPr bwMode="auto">
          <a:xfrm flipH="1">
            <a:off x="7051675" y="294481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Line 25"/>
          <p:cNvSpPr>
            <a:spLocks noChangeShapeType="1"/>
          </p:cNvSpPr>
          <p:nvPr/>
        </p:nvSpPr>
        <p:spPr bwMode="auto">
          <a:xfrm flipH="1">
            <a:off x="8050213" y="32861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Line 26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4366" name="Rectangle 27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79612" name="Text Box 28"/>
          <p:cNvSpPr txBox="1">
            <a:spLocks noChangeArrowheads="1"/>
          </p:cNvSpPr>
          <p:nvPr/>
        </p:nvSpPr>
        <p:spPr bwMode="auto">
          <a:xfrm>
            <a:off x="8339138" y="29972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</a:rPr>
              <a:t>0</a:t>
            </a:r>
          </a:p>
        </p:txBody>
      </p:sp>
      <p:sp>
        <p:nvSpPr>
          <p:cNvPr id="579613" name="Text Box 29"/>
          <p:cNvSpPr txBox="1">
            <a:spLocks noChangeArrowheads="1"/>
          </p:cNvSpPr>
          <p:nvPr/>
        </p:nvSpPr>
        <p:spPr bwMode="auto">
          <a:xfrm>
            <a:off x="6632575" y="264318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  <a:sym typeface="Symbol" panose="05050102010706020507" pitchFamily="18" charset="2"/>
              </a:rPr>
              <a:t></a:t>
            </a:r>
          </a:p>
        </p:txBody>
      </p:sp>
      <p:grpSp>
        <p:nvGrpSpPr>
          <p:cNvPr id="14369" name="Group 30"/>
          <p:cNvGrpSpPr>
            <a:grpSpLocks/>
          </p:cNvGrpSpPr>
          <p:nvPr/>
        </p:nvGrpSpPr>
        <p:grpSpPr bwMode="auto">
          <a:xfrm>
            <a:off x="6632575" y="3359150"/>
            <a:ext cx="1262063" cy="1554163"/>
            <a:chOff x="3892" y="2116"/>
            <a:chExt cx="795" cy="979"/>
          </a:xfrm>
        </p:grpSpPr>
        <p:sp>
          <p:nvSpPr>
            <p:cNvPr id="579615" name="Text Box 31"/>
            <p:cNvSpPr txBox="1">
              <a:spLocks noChangeArrowheads="1"/>
            </p:cNvSpPr>
            <p:nvPr/>
          </p:nvSpPr>
          <p:spPr bwMode="auto">
            <a:xfrm>
              <a:off x="4429" y="273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1</a:t>
              </a:r>
            </a:p>
          </p:txBody>
        </p:sp>
        <p:sp>
          <p:nvSpPr>
            <p:cNvPr id="579616" name="Text Box 32"/>
            <p:cNvSpPr txBox="1">
              <a:spLocks noChangeArrowheads="1"/>
            </p:cNvSpPr>
            <p:nvPr/>
          </p:nvSpPr>
          <p:spPr bwMode="auto">
            <a:xfrm>
              <a:off x="3892" y="2116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  <a:sym typeface="Symbol" panose="05050102010706020507" pitchFamily="18" charset="2"/>
                </a:rPr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BD114-B61C-407A-8CB9-6B0726AC1B4D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097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210" name="Rectangle 34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  <a:sym typeface="Symbol" panose="05050102010706020507" pitchFamily="18" charset="2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>
              <a:effectLst/>
              <a:sym typeface="Symbol" panose="05050102010706020507" pitchFamily="18" charset="2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62180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15369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2182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15371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2184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15373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15374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2187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endParaRPr lang="en-US" altLang="en-US" sz="2400" b="1" dirty="0">
              <a:effectLst/>
            </a:endParaRPr>
          </a:p>
        </p:txBody>
      </p:sp>
      <p:sp>
        <p:nvSpPr>
          <p:cNvPr id="15376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5377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5378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15379" name="Rectangle 16"/>
          <p:cNvSpPr>
            <a:spLocks noChangeArrowheads="1"/>
          </p:cNvSpPr>
          <p:nvPr/>
        </p:nvSpPr>
        <p:spPr bwMode="auto">
          <a:xfrm>
            <a:off x="7280275" y="2513013"/>
            <a:ext cx="762000" cy="1600200"/>
          </a:xfrm>
          <a:prstGeom prst="rect">
            <a:avLst/>
          </a:prstGeom>
          <a:noFill/>
          <a:ln w="254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5380" name="Text Box 17"/>
          <p:cNvSpPr txBox="1">
            <a:spLocks noChangeArrowheads="1"/>
          </p:cNvSpPr>
          <p:nvPr/>
        </p:nvSpPr>
        <p:spPr bwMode="auto">
          <a:xfrm>
            <a:off x="7280275" y="27162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x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5381" name="Line 18"/>
          <p:cNvSpPr>
            <a:spLocks noChangeShapeType="1"/>
          </p:cNvSpPr>
          <p:nvPr/>
        </p:nvSpPr>
        <p:spPr bwMode="auto">
          <a:xfrm>
            <a:off x="7280275" y="2513013"/>
            <a:ext cx="762000" cy="7620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5382" name="Line 19"/>
          <p:cNvSpPr>
            <a:spLocks noChangeShapeType="1"/>
          </p:cNvSpPr>
          <p:nvPr/>
        </p:nvSpPr>
        <p:spPr bwMode="auto">
          <a:xfrm flipV="1">
            <a:off x="7280275" y="3275013"/>
            <a:ext cx="762000" cy="8382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5383" name="Text Box 20"/>
          <p:cNvSpPr txBox="1">
            <a:spLocks noChangeArrowheads="1"/>
          </p:cNvSpPr>
          <p:nvPr/>
        </p:nvSpPr>
        <p:spPr bwMode="auto">
          <a:xfrm>
            <a:off x="7305675" y="34274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5384" name="Text Box 21"/>
          <p:cNvSpPr txBox="1">
            <a:spLocks noChangeArrowheads="1"/>
          </p:cNvSpPr>
          <p:nvPr/>
        </p:nvSpPr>
        <p:spPr bwMode="auto">
          <a:xfrm>
            <a:off x="7546975" y="37957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z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5385" name="Line 22"/>
          <p:cNvSpPr>
            <a:spLocks noChangeShapeType="1"/>
          </p:cNvSpPr>
          <p:nvPr/>
        </p:nvSpPr>
        <p:spPr bwMode="auto">
          <a:xfrm>
            <a:off x="7689850" y="4122738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5386" name="Line 23"/>
          <p:cNvSpPr>
            <a:spLocks noChangeShapeType="1"/>
          </p:cNvSpPr>
          <p:nvPr/>
        </p:nvSpPr>
        <p:spPr bwMode="auto">
          <a:xfrm flipH="1">
            <a:off x="7051675" y="366395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4"/>
          <p:cNvSpPr>
            <a:spLocks noChangeShapeType="1"/>
          </p:cNvSpPr>
          <p:nvPr/>
        </p:nvSpPr>
        <p:spPr bwMode="auto">
          <a:xfrm flipH="1">
            <a:off x="7051675" y="294481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25"/>
          <p:cNvSpPr>
            <a:spLocks noChangeShapeType="1"/>
          </p:cNvSpPr>
          <p:nvPr/>
        </p:nvSpPr>
        <p:spPr bwMode="auto">
          <a:xfrm flipH="1">
            <a:off x="8050213" y="32861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Line 26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5390" name="Rectangle 27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62204" name="Text Box 28"/>
          <p:cNvSpPr txBox="1">
            <a:spLocks noChangeArrowheads="1"/>
          </p:cNvSpPr>
          <p:nvPr/>
        </p:nvSpPr>
        <p:spPr bwMode="auto">
          <a:xfrm>
            <a:off x="8339138" y="29972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</a:rPr>
              <a:t>1</a:t>
            </a:r>
          </a:p>
        </p:txBody>
      </p:sp>
      <p:grpSp>
        <p:nvGrpSpPr>
          <p:cNvPr id="562205" name="Group 29"/>
          <p:cNvGrpSpPr>
            <a:grpSpLocks/>
          </p:cNvGrpSpPr>
          <p:nvPr/>
        </p:nvGrpSpPr>
        <p:grpSpPr bwMode="auto">
          <a:xfrm>
            <a:off x="6632575" y="2647950"/>
            <a:ext cx="1262063" cy="2265363"/>
            <a:chOff x="3892" y="1668"/>
            <a:chExt cx="795" cy="1427"/>
          </a:xfrm>
        </p:grpSpPr>
        <p:sp>
          <p:nvSpPr>
            <p:cNvPr id="562206" name="Text Box 30"/>
            <p:cNvSpPr txBox="1">
              <a:spLocks noChangeArrowheads="1"/>
            </p:cNvSpPr>
            <p:nvPr/>
          </p:nvSpPr>
          <p:spPr bwMode="auto">
            <a:xfrm>
              <a:off x="3892" y="1668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1</a:t>
              </a:r>
            </a:p>
          </p:txBody>
        </p:sp>
        <p:sp>
          <p:nvSpPr>
            <p:cNvPr id="562207" name="Text Box 31"/>
            <p:cNvSpPr txBox="1">
              <a:spLocks noChangeArrowheads="1"/>
            </p:cNvSpPr>
            <p:nvPr/>
          </p:nvSpPr>
          <p:spPr bwMode="auto">
            <a:xfrm>
              <a:off x="4429" y="273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0</a:t>
              </a:r>
            </a:p>
          </p:txBody>
        </p:sp>
      </p:grpSp>
      <p:sp>
        <p:nvSpPr>
          <p:cNvPr id="562208" name="Text Box 32"/>
          <p:cNvSpPr txBox="1">
            <a:spLocks noChangeArrowheads="1"/>
          </p:cNvSpPr>
          <p:nvPr/>
        </p:nvSpPr>
        <p:spPr bwMode="auto">
          <a:xfrm>
            <a:off x="6632575" y="335438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  <a:sym typeface="Symbol" panose="05050102010706020507" pitchFamily="18" charset="2"/>
              </a:rPr>
              <a:t>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BFE27D-7443-4E11-B607-E23651A3D98C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24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20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2646363" y="2330450"/>
            <a:ext cx="1587500" cy="289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  <a:endParaRPr lang="en-US" altLang="en-US" sz="2400" b="1">
              <a:effectLst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s-ES" altLang="en-US" sz="2400" b="1">
              <a:effectLst/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1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 | </a:t>
            </a:r>
            <a:r>
              <a:rPr lang="es-ES" altLang="en-US" sz="2400" b="1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>
                <a:effectLst/>
              </a:rPr>
              <a:t>01</a:t>
            </a:r>
          </a:p>
          <a:p>
            <a:pPr algn="ctr" eaLnBrk="1" hangingPunct="1">
              <a:lnSpc>
                <a:spcPct val="80000"/>
              </a:lnSpc>
              <a:buFont typeface="Symbol" panose="05050102010706020507" pitchFamily="18" charset="2"/>
              <a:buNone/>
              <a:defRPr/>
            </a:pPr>
            <a:endParaRPr lang="en-US" altLang="en-US" sz="2400" b="1">
              <a:effectLst/>
              <a:sym typeface="Symbol" panose="05050102010706020507" pitchFamily="18" charset="2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mtClean="0"/>
              <a:t>Boolean relation: example</a:t>
            </a:r>
            <a:endParaRPr lang="en-US" altLang="en-US" smtClean="0"/>
          </a:p>
        </p:txBody>
      </p:sp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1246188" y="2268538"/>
            <a:ext cx="436562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00110011</a:t>
            </a:r>
            <a:endParaRPr lang="en-US" altLang="en-US" sz="2400" b="1">
              <a:effectLst/>
            </a:endParaRPr>
          </a:p>
        </p:txBody>
      </p:sp>
      <p:sp>
        <p:nvSpPr>
          <p:cNvPr id="16393" name="Rectangle 5"/>
          <p:cNvSpPr>
            <a:spLocks noChangeArrowheads="1"/>
          </p:cNvSpPr>
          <p:nvPr/>
        </p:nvSpPr>
        <p:spPr bwMode="auto">
          <a:xfrm>
            <a:off x="1189038" y="1917700"/>
            <a:ext cx="5222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b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0614" name="Rectangle 6"/>
          <p:cNvSpPr>
            <a:spLocks noChangeArrowheads="1"/>
          </p:cNvSpPr>
          <p:nvPr/>
        </p:nvSpPr>
        <p:spPr bwMode="auto">
          <a:xfrm>
            <a:off x="1682750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01010101</a:t>
            </a:r>
            <a:endParaRPr lang="en-US" altLang="en-US" sz="2400" b="1">
              <a:effectLst/>
            </a:endParaRPr>
          </a:p>
        </p:txBody>
      </p:sp>
      <p:sp>
        <p:nvSpPr>
          <p:cNvPr id="16395" name="Rectangle 7"/>
          <p:cNvSpPr>
            <a:spLocks noChangeArrowheads="1"/>
          </p:cNvSpPr>
          <p:nvPr/>
        </p:nvSpPr>
        <p:spPr bwMode="auto">
          <a:xfrm>
            <a:off x="1624013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c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0616" name="Rectangle 8"/>
          <p:cNvSpPr>
            <a:spLocks noChangeArrowheads="1"/>
          </p:cNvSpPr>
          <p:nvPr/>
        </p:nvSpPr>
        <p:spPr bwMode="auto">
          <a:xfrm>
            <a:off x="811213" y="2268538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>
                <a:effectLst/>
              </a:rPr>
              <a:t>00001111</a:t>
            </a:r>
            <a:endParaRPr lang="en-US" altLang="en-US" sz="2400" b="1">
              <a:effectLst/>
            </a:endParaRPr>
          </a:p>
        </p:txBody>
      </p:sp>
      <p:sp>
        <p:nvSpPr>
          <p:cNvPr id="16397" name="Rectangle 9"/>
          <p:cNvSpPr>
            <a:spLocks noChangeArrowheads="1"/>
          </p:cNvSpPr>
          <p:nvPr/>
        </p:nvSpPr>
        <p:spPr bwMode="auto">
          <a:xfrm>
            <a:off x="752475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a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16398" name="Rectangle 10"/>
          <p:cNvSpPr>
            <a:spLocks noChangeArrowheads="1"/>
          </p:cNvSpPr>
          <p:nvPr/>
        </p:nvSpPr>
        <p:spPr bwMode="auto">
          <a:xfrm>
            <a:off x="2103438" y="1917700"/>
            <a:ext cx="523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f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0619" name="Rectangle 11"/>
          <p:cNvSpPr>
            <a:spLocks noChangeArrowheads="1"/>
          </p:cNvSpPr>
          <p:nvPr/>
        </p:nvSpPr>
        <p:spPr bwMode="auto">
          <a:xfrm>
            <a:off x="2147888" y="2259013"/>
            <a:ext cx="43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574675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509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97038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116138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733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30305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877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944938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r>
              <a:rPr lang="es-ES" altLang="en-US" sz="2400" b="1" dirty="0">
                <a:effectLst/>
                <a:sym typeface="Symbol" panose="05050102010706020507" pitchFamily="18" charset="2"/>
              </a:rPr>
              <a:t></a:t>
            </a:r>
            <a:r>
              <a:rPr lang="es-ES" altLang="en-US" sz="2400" b="1" dirty="0">
                <a:solidFill>
                  <a:srgbClr val="FF0000"/>
                </a:solidFill>
                <a:effectLst/>
              </a:rPr>
              <a:t>1</a:t>
            </a:r>
            <a:r>
              <a:rPr lang="es-ES" altLang="en-US" sz="2400" b="1" dirty="0">
                <a:effectLst/>
              </a:rPr>
              <a:t>0</a:t>
            </a:r>
            <a:endParaRPr lang="en-US" altLang="en-US" sz="2400" b="1" dirty="0">
              <a:effectLst/>
            </a:endParaRPr>
          </a:p>
        </p:txBody>
      </p:sp>
      <p:sp>
        <p:nvSpPr>
          <p:cNvPr id="16400" name="Line 12"/>
          <p:cNvSpPr>
            <a:spLocks noChangeShapeType="1"/>
          </p:cNvSpPr>
          <p:nvPr/>
        </p:nvSpPr>
        <p:spPr bwMode="auto">
          <a:xfrm>
            <a:off x="825500" y="2330450"/>
            <a:ext cx="33861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6401" name="Line 13"/>
          <p:cNvSpPr>
            <a:spLocks noChangeShapeType="1"/>
          </p:cNvSpPr>
          <p:nvPr/>
        </p:nvSpPr>
        <p:spPr bwMode="auto">
          <a:xfrm>
            <a:off x="2120900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6402" name="Text Box 14"/>
          <p:cNvSpPr txBox="1">
            <a:spLocks noChangeArrowheads="1"/>
          </p:cNvSpPr>
          <p:nvPr/>
        </p:nvSpPr>
        <p:spPr bwMode="auto">
          <a:xfrm>
            <a:off x="3543300" y="41687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sp>
        <p:nvSpPr>
          <p:cNvPr id="16403" name="Rectangle 16"/>
          <p:cNvSpPr>
            <a:spLocks noChangeArrowheads="1"/>
          </p:cNvSpPr>
          <p:nvPr/>
        </p:nvSpPr>
        <p:spPr bwMode="auto">
          <a:xfrm>
            <a:off x="7280275" y="2513013"/>
            <a:ext cx="762000" cy="1600200"/>
          </a:xfrm>
          <a:prstGeom prst="rect">
            <a:avLst/>
          </a:prstGeom>
          <a:noFill/>
          <a:ln w="254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404" name="Text Box 17"/>
          <p:cNvSpPr txBox="1">
            <a:spLocks noChangeArrowheads="1"/>
          </p:cNvSpPr>
          <p:nvPr/>
        </p:nvSpPr>
        <p:spPr bwMode="auto">
          <a:xfrm>
            <a:off x="7280275" y="27162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x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7280275" y="2513013"/>
            <a:ext cx="762000" cy="7620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 flipV="1">
            <a:off x="7280275" y="3275013"/>
            <a:ext cx="762000" cy="83820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7305675" y="34274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y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408" name="Text Box 21"/>
          <p:cNvSpPr txBox="1">
            <a:spLocks noChangeArrowheads="1"/>
          </p:cNvSpPr>
          <p:nvPr/>
        </p:nvSpPr>
        <p:spPr bwMode="auto">
          <a:xfrm>
            <a:off x="7546975" y="3795713"/>
            <a:ext cx="307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n-US" sz="1800">
                <a:latin typeface="Arial" panose="020B0604020202020204" pitchFamily="34" charset="0"/>
              </a:rPr>
              <a:t>z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7689850" y="4122738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 flipH="1">
            <a:off x="7051675" y="3663950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 flipH="1">
            <a:off x="7051675" y="294481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 flipH="1">
            <a:off x="8050213" y="328612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627313" y="1989138"/>
            <a:ext cx="0" cy="3240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6414" name="Rectangle 27"/>
          <p:cNvSpPr>
            <a:spLocks noChangeArrowheads="1"/>
          </p:cNvSpPr>
          <p:nvPr/>
        </p:nvSpPr>
        <p:spPr bwMode="auto">
          <a:xfrm>
            <a:off x="2809875" y="1873250"/>
            <a:ext cx="11715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74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0938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97038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16138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33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05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877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44938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s-ES" altLang="en-US" sz="2400" b="1" i="1">
                <a:latin typeface="Arial" panose="020B0604020202020204" pitchFamily="34" charset="0"/>
              </a:rPr>
              <a:t>x y z</a:t>
            </a:r>
            <a:endParaRPr lang="en-US" altLang="en-US" sz="2400" b="1" i="1">
              <a:latin typeface="Arial" panose="020B0604020202020204" pitchFamily="34" charset="0"/>
            </a:endParaRPr>
          </a:p>
        </p:txBody>
      </p:sp>
      <p:sp>
        <p:nvSpPr>
          <p:cNvPr id="580636" name="Text Box 28"/>
          <p:cNvSpPr txBox="1">
            <a:spLocks noChangeArrowheads="1"/>
          </p:cNvSpPr>
          <p:nvPr/>
        </p:nvSpPr>
        <p:spPr bwMode="auto">
          <a:xfrm>
            <a:off x="8339138" y="29972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</a:rPr>
              <a:t>1</a:t>
            </a:r>
          </a:p>
        </p:txBody>
      </p:sp>
      <p:grpSp>
        <p:nvGrpSpPr>
          <p:cNvPr id="16416" name="Group 29"/>
          <p:cNvGrpSpPr>
            <a:grpSpLocks/>
          </p:cNvGrpSpPr>
          <p:nvPr/>
        </p:nvGrpSpPr>
        <p:grpSpPr bwMode="auto">
          <a:xfrm>
            <a:off x="6632575" y="2647950"/>
            <a:ext cx="1262063" cy="2265363"/>
            <a:chOff x="3892" y="1668"/>
            <a:chExt cx="795" cy="1427"/>
          </a:xfrm>
        </p:grpSpPr>
        <p:sp>
          <p:nvSpPr>
            <p:cNvPr id="580638" name="Text Box 30"/>
            <p:cNvSpPr txBox="1">
              <a:spLocks noChangeArrowheads="1"/>
            </p:cNvSpPr>
            <p:nvPr/>
          </p:nvSpPr>
          <p:spPr bwMode="auto">
            <a:xfrm>
              <a:off x="3892" y="1668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1</a:t>
              </a:r>
            </a:p>
          </p:txBody>
        </p:sp>
        <p:sp>
          <p:nvSpPr>
            <p:cNvPr id="580639" name="Text Box 31"/>
            <p:cNvSpPr txBox="1">
              <a:spLocks noChangeArrowheads="1"/>
            </p:cNvSpPr>
            <p:nvPr/>
          </p:nvSpPr>
          <p:spPr bwMode="auto">
            <a:xfrm>
              <a:off x="4429" y="2730"/>
              <a:ext cx="2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altLang="en-US" sz="3200" b="1" dirty="0">
                  <a:latin typeface="Arial" charset="0"/>
                </a:rPr>
                <a:t>0</a:t>
              </a:r>
            </a:p>
          </p:txBody>
        </p:sp>
      </p:grpSp>
      <p:sp>
        <p:nvSpPr>
          <p:cNvPr id="580640" name="Text Box 32"/>
          <p:cNvSpPr txBox="1">
            <a:spLocks noChangeArrowheads="1"/>
          </p:cNvSpPr>
          <p:nvPr/>
        </p:nvSpPr>
        <p:spPr bwMode="auto">
          <a:xfrm>
            <a:off x="6632575" y="3354388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3200" b="1" dirty="0">
                <a:latin typeface="Arial" charset="0"/>
                <a:sym typeface="Symbol" panose="05050102010706020507" pitchFamily="18" charset="2"/>
              </a:rPr>
              <a:t>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𝑎𝑏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</m:oMath>
                  </m:oMathPara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820" y="5372756"/>
                <a:ext cx="233301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36CE38-9ACC-41E9-8CD3-307E81993B64}" type="datetime1">
              <a:rPr lang="en-US" altLang="en-US" smtClean="0"/>
              <a:t>4/1/2019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Extracting functions from BRs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FD7A-85D0-45BA-9342-965FF616F59C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047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4|9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2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2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2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8.6|2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1|23.6|6.1|0.9|16.4|10.7|6.7|10.9|6.4|5.1|9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11.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9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0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6.4|2.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0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0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8.2|14.8|6.8|10.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8.2|14.8|6.8|10.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0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8.2|14.8|6.8|10.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23.4|3.6|2.3|6.3|7.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0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10.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23.4|3.6|2.3|6.3|7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6.4|2.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23.4|3.6|2.3|6.3|7.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23.4|3.6|2.3|6.3|7.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23.4|3.6|2.3|6.3|7.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|2.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|2.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7|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7|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|3.5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|3.5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2|1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2|1.7"/>
</p:tagLst>
</file>

<file path=ppt/theme/theme1.xml><?xml version="1.0" encoding="utf-8"?>
<a:theme xmlns:a="http://schemas.openxmlformats.org/drawingml/2006/main" name="Main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Theme" id="{EAC28D94-D6A8-497B-8135-967908914FB8}" vid="{A9B0AF06-68E5-4CE5-AFC0-1CD2C4B571C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pptBDA7.tmp</Template>
  <TotalTime>1991</TotalTime>
  <Words>3503</Words>
  <Application>Microsoft Office PowerPoint</Application>
  <PresentationFormat>On-screen Show (4:3)</PresentationFormat>
  <Paragraphs>2004</Paragraphs>
  <Slides>60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Arial</vt:lpstr>
      <vt:lpstr>Arial Black</vt:lpstr>
      <vt:lpstr>Calibri</vt:lpstr>
      <vt:lpstr>Cambria Math</vt:lpstr>
      <vt:lpstr>Consolas</vt:lpstr>
      <vt:lpstr>Symbol</vt:lpstr>
      <vt:lpstr>Times New Roman</vt:lpstr>
      <vt:lpstr>Wingdings</vt:lpstr>
      <vt:lpstr>MainTheme</vt:lpstr>
      <vt:lpstr>Extracting Functions from Boolean Relations</vt:lpstr>
      <vt:lpstr>Boolean relation: example</vt:lpstr>
      <vt:lpstr>Boolean relation: example</vt:lpstr>
      <vt:lpstr>Boolean relation: example</vt:lpstr>
      <vt:lpstr>Boolean relation: example</vt:lpstr>
      <vt:lpstr>Boolean relation: example</vt:lpstr>
      <vt:lpstr>Boolean relation: example</vt:lpstr>
      <vt:lpstr>Boolean relation: example</vt:lpstr>
      <vt:lpstr>Boolean relation: example</vt:lpstr>
      <vt:lpstr>Boolean relation: example</vt:lpstr>
      <vt:lpstr>Boolean relation: example</vt:lpstr>
      <vt:lpstr>Boolean relation: example</vt:lpstr>
      <vt:lpstr>Boolean relation: example</vt:lpstr>
      <vt:lpstr>Boolean relation: example</vt:lpstr>
      <vt:lpstr>Boolean relation: example</vt:lpstr>
      <vt:lpstr>BR: characteristic function</vt:lpstr>
      <vt:lpstr>Solving a Boolean Relation</vt:lpstr>
      <vt:lpstr>Solving a Boolean Relation</vt:lpstr>
      <vt:lpstr>Exact 2-level solvers</vt:lpstr>
      <vt:lpstr>Heuristic 2-level solvers</vt:lpstr>
      <vt:lpstr>Modern approaches</vt:lpstr>
      <vt:lpstr>Subclasses of Boolean Relations</vt:lpstr>
      <vt:lpstr>ISF solvers</vt:lpstr>
      <vt:lpstr>Example</vt:lpstr>
      <vt:lpstr>Decoupling the outputs</vt:lpstr>
      <vt:lpstr>Decoupling the outputs</vt:lpstr>
      <vt:lpstr>ICCAD 2009: Reduce and substitute</vt:lpstr>
      <vt:lpstr>ICCAD 2009: Reduce and substitute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recursive approach (DAC 2004, BREL)</vt:lpstr>
      <vt:lpstr>Projections (∃ abs)</vt:lpstr>
      <vt:lpstr>PowerPoint Presentation</vt:lpstr>
      <vt:lpstr>PowerPoint Presentation</vt:lpstr>
      <vt:lpstr>PowerPoint Presentation</vt:lpstr>
      <vt:lpstr>The recursive paradigm</vt:lpstr>
      <vt:lpstr>The recursive paradigm</vt:lpstr>
      <vt:lpstr>PowerPoint Presentation</vt:lpstr>
      <vt:lpstr>The recursive paradigm</vt:lpstr>
      <vt:lpstr>The recursive paradigm</vt:lpstr>
      <vt:lpstr>PowerPoint Presentation</vt:lpstr>
      <vt:lpstr>PowerPoint Presentation</vt:lpstr>
      <vt:lpstr>The recursive paradigm</vt:lpstr>
      <vt:lpstr>The recursive paradigm</vt:lpstr>
      <vt:lpstr>The recursive paradigm</vt:lpstr>
      <vt:lpstr>The recursive paradigm</vt:lpstr>
      <vt:lpstr>PowerPoint Presentation</vt:lpstr>
      <vt:lpstr>PowerPoint Presentation</vt:lpstr>
      <vt:lpstr>PowerPoint Presentation</vt:lpstr>
      <vt:lpstr>BREL: algorithm</vt:lpstr>
      <vt:lpstr>PowerPoint Presentation</vt:lpstr>
      <vt:lpstr>PowerPoint Presentation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Jordi</dc:creator>
  <cp:lastModifiedBy>Jordi</cp:lastModifiedBy>
  <cp:revision>1985</cp:revision>
  <dcterms:created xsi:type="dcterms:W3CDTF">2019-02-27T09:27:48Z</dcterms:created>
  <dcterms:modified xsi:type="dcterms:W3CDTF">2019-04-01T11:26:32Z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1033-10.1.0.6757</vt:lpwstr>
  </property>
</Properties>
</file>