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607" r:id="rId2"/>
    <p:sldId id="609" r:id="rId3"/>
    <p:sldId id="611" r:id="rId4"/>
    <p:sldId id="612" r:id="rId5"/>
    <p:sldId id="618" r:id="rId6"/>
    <p:sldId id="615" r:id="rId7"/>
    <p:sldId id="616" r:id="rId8"/>
    <p:sldId id="617" r:id="rId9"/>
    <p:sldId id="619" r:id="rId10"/>
    <p:sldId id="620" r:id="rId11"/>
    <p:sldId id="621" r:id="rId12"/>
    <p:sldId id="622" r:id="rId13"/>
    <p:sldId id="594" r:id="rId14"/>
    <p:sldId id="629" r:id="rId15"/>
    <p:sldId id="683" r:id="rId16"/>
    <p:sldId id="684" r:id="rId17"/>
    <p:sldId id="597" r:id="rId18"/>
    <p:sldId id="626" r:id="rId19"/>
    <p:sldId id="623" r:id="rId20"/>
    <p:sldId id="604" r:id="rId21"/>
    <p:sldId id="605" r:id="rId22"/>
    <p:sldId id="606" r:id="rId23"/>
    <p:sldId id="631" r:id="rId24"/>
    <p:sldId id="656" r:id="rId25"/>
    <p:sldId id="657" r:id="rId26"/>
    <p:sldId id="658" r:id="rId27"/>
    <p:sldId id="668" r:id="rId28"/>
    <p:sldId id="659" r:id="rId29"/>
    <p:sldId id="627" r:id="rId30"/>
    <p:sldId id="628" r:id="rId31"/>
    <p:sldId id="630" r:id="rId32"/>
    <p:sldId id="638" r:id="rId33"/>
    <p:sldId id="634" r:id="rId34"/>
    <p:sldId id="635" r:id="rId35"/>
    <p:sldId id="636" r:id="rId36"/>
    <p:sldId id="639" r:id="rId37"/>
    <p:sldId id="637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514E2-350C-46B5-9BB2-A114B8F87F2A}" type="doc">
      <dgm:prSet loTypeId="urn:microsoft.com/office/officeart/2005/8/layout/hierarchy4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22A023-8447-4080-8910-8E9BDE1DFE33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F079C-9767-477D-A4B3-D218DE871C3D}" type="parTrans" cxnId="{2B82CE46-512F-445B-9209-CF1D28CB668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89F27-9F1D-4A08-A862-0D5B0A679328}" type="sibTrans" cxnId="{2B82CE46-512F-445B-9209-CF1D28CB668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054F5-4912-4DA2-ACE5-AE38AF49A5ED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E3E5D-9301-4EB6-9276-4B2E4277E1E5}" type="parTrans" cxnId="{8A0EAD1B-0073-4474-923D-0C26AA21CA2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784335-37AC-41AD-83CA-57CF51B6A3D6}" type="sibTrans" cxnId="{8A0EAD1B-0073-4474-923D-0C26AA21CA2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CDE10-7003-458C-807E-451673A980AC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9952D6-3076-4217-86D2-13A3428D52E1}" type="parTrans" cxnId="{42E94307-DBBD-4CC4-9992-C7715A5898A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C0762-7ACB-4CD4-B265-A5BFFF742271}" type="sibTrans" cxnId="{42E94307-DBBD-4CC4-9992-C7715A5898A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17CF0-0B7D-4A95-BD98-FEC4F30D708D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AA90-A23C-456D-BBAD-EB0FD0058CA6}" type="parTrans" cxnId="{77B9F735-1E46-4307-9C96-45D8D3B29FC9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3AD0D-26F6-478E-8410-1CF71667A39B}" type="sibTrans" cxnId="{77B9F735-1E46-4307-9C96-45D8D3B29FC9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FB416F-11C9-485F-8E8D-3997C29EDF27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2A41B-6852-4DC1-B1C1-4731242934BF}" type="parTrans" cxnId="{8FD4E2A4-88E2-4340-9FBE-B9C8B60E0CC8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24755-DE2D-4418-BDC5-41C4553AB31D}" type="sibTrans" cxnId="{8FD4E2A4-88E2-4340-9FBE-B9C8B60E0CC8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8AFD9-BF1E-4F9F-B6A8-B0E62B01F300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B9CDDC-339F-462F-89FA-2259F16E8CB3}" type="parTrans" cxnId="{16FC6720-5D17-4718-8A02-B2511D994F0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BE2BB-5D33-4DA2-8A33-EE983AC0A0FF}" type="sibTrans" cxnId="{16FC6720-5D17-4718-8A02-B2511D994F0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91777-EF94-4172-88B5-38A2445B0834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33DDA4-E5A8-4CE2-9E71-EF7DCDDC578E}" type="parTrans" cxnId="{5115C681-E08D-4E3C-9782-CE4101294131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9AC4BF-6913-4DC6-BB76-12697B6D4275}" type="sibTrans" cxnId="{5115C681-E08D-4E3C-9782-CE4101294131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2502F-8520-430E-A801-9570D8C5E683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61322-152B-4302-99B7-E4D45916790C}" type="parTrans" cxnId="{55057210-7D5A-414B-8EFF-2D0F5B3C5B8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113E79-DC88-449F-AB3C-C9417D8F5C72}" type="sibTrans" cxnId="{55057210-7D5A-414B-8EFF-2D0F5B3C5B8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25E7C4-30B7-4223-9CBE-8534ADE24D31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7B3E4B-74E4-4255-9B3B-AA4941350BA4}" type="parTrans" cxnId="{E48CAEE3-BA56-4440-BD73-FE5B9B0293D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5C84D5-9B48-4637-9D40-78202CF727A3}" type="sibTrans" cxnId="{E48CAEE3-BA56-4440-BD73-FE5B9B0293D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C1774-07C4-457E-A8C6-6291F355CF2C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D70E7-B061-43BC-A775-EFF3C7AD4138}" type="parTrans" cxnId="{6F675F18-1FEA-4247-91C4-10930E93B296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8C6E4-2FFC-4E57-999D-8DAB5D07BFF2}" type="sibTrans" cxnId="{6F675F18-1FEA-4247-91C4-10930E93B296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6C728-A9E8-4363-BE96-B1F1FEC37B34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FF5D80-E0EC-48C5-8596-3BAEC33744DF}" type="parTrans" cxnId="{143F1A80-A615-4BC9-8BFC-EA2E22E4109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C1A4A-1DDA-4936-9C60-C4E909D9D305}" type="sibTrans" cxnId="{143F1A80-A615-4BC9-8BFC-EA2E22E4109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E1538-F90A-4C13-96DA-7437010D0D76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0549C-4BAA-4EA2-BA5A-A5BD36F5CBFB}" type="parTrans" cxnId="{97150493-6278-46C2-ACD2-348387534026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C16E3D-42AF-4676-A3C9-B377A26DD40C}" type="sibTrans" cxnId="{97150493-6278-46C2-ACD2-348387534026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533561-5426-4898-930F-1D17C5D94610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E1F1D-A7C7-4D54-914A-90AED07F13E1}" type="parTrans" cxnId="{9A1CC74E-8334-461B-9380-1676B755BCE0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90593-C6E4-4F91-9FF6-0D19744E6F08}" type="sibTrans" cxnId="{9A1CC74E-8334-461B-9380-1676B755BCE0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B32F6C-18E2-4B76-93ED-F16692D0D4D7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EE27D-8C70-4F96-B521-B1CC0BBDD92E}" type="parTrans" cxnId="{A38322CD-C1D5-4756-8DB7-CB82E1648D7A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E4876-D6B9-4BA0-A197-9E958C92305C}" type="sibTrans" cxnId="{A38322CD-C1D5-4756-8DB7-CB82E1648D7A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908F4-7DF4-4973-8142-0E6C7609477C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DA8BF-D36C-4AA7-A2D2-4658FA23E4F7}" type="parTrans" cxnId="{1CD2165C-5CC1-4CF5-95DD-7170A376CBCB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6334E4-2985-4E74-87BC-C3CB39CEEBE6}" type="sibTrans" cxnId="{1CD2165C-5CC1-4CF5-95DD-7170A376CBCB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B1047-BC64-4F50-9FC8-407B7476C82C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9B489-7AA6-40E9-A3F6-DEEF25825269}" type="parTrans" cxnId="{D3A05B11-5134-4F5D-AA88-4F9C224E1A4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4D9D7-2C78-4419-ADEA-D13A56426A10}" type="sibTrans" cxnId="{D3A05B11-5134-4F5D-AA88-4F9C224E1A4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61FF66-F289-49B4-AE53-A8B79EFE02EF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13DA35-B43C-45A8-8C46-C839E5931520}" type="parTrans" cxnId="{8CE67C8C-5854-4BDA-B1D2-C865BE6D449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25B4F-1EEA-4EE2-9B5A-1128DC8DF91E}" type="sibTrans" cxnId="{8CE67C8C-5854-4BDA-B1D2-C865BE6D449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C5FA61-CAFB-445F-AAE2-328ED89A23CB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9C37BD-2801-4CE2-80EA-0532C5CD9DCD}" type="parTrans" cxnId="{E96BE263-DC01-492E-BD9A-0E771CC6BDD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4272F-76B3-445B-8DD1-714809F471C8}" type="sibTrans" cxnId="{E96BE263-DC01-492E-BD9A-0E771CC6BDD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EAC3F2-2B60-48AD-8C7E-5F2681EFD894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5B000-3F2D-465A-BA54-7D661138B8F9}" type="parTrans" cxnId="{3C4B4453-3652-4B1E-B938-3A480E76CC9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75C981-035A-4EDF-868C-FE50960A0399}" type="sibTrans" cxnId="{3C4B4453-3652-4B1E-B938-3A480E76CC9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127A2-36BE-48C0-BDE4-FED22A3FF671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F34B0-E509-4A4F-85AF-7B9DFDA2B532}" type="parTrans" cxnId="{F99F22D2-2261-4077-85F3-AB7CFC05AAE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94D0FB-326D-448B-87B3-77D6267A3B58}" type="sibTrans" cxnId="{F99F22D2-2261-4077-85F3-AB7CFC05AAE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29E03D-F819-4D1B-85DC-940F50F2C9B8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18894-6A52-4F5B-BD01-00025CB9FF21}" type="parTrans" cxnId="{22495F3F-BEDB-4E58-9F9E-28B4538A5B7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D5B854-2BD7-44D0-A988-808B8C649892}" type="sibTrans" cxnId="{22495F3F-BEDB-4E58-9F9E-28B4538A5B7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70732-1691-4A62-8686-88EA41D2F5FF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0C9F43-B7AD-4CC4-B027-79D0A8737C6A}" type="parTrans" cxnId="{DCD2EF5D-0307-4D5A-ABC7-776D8B21D92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A72B3-199C-428C-BDF4-27CF308C4FDA}" type="sibTrans" cxnId="{DCD2EF5D-0307-4D5A-ABC7-776D8B21D92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2D4DD4-364C-4A25-8DE0-68567A34280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65D29-F0BB-4F6D-9FB3-15C54B16AEFD}" type="parTrans" cxnId="{CEB0CA0A-0C4F-494D-8BAD-D526D97E906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4236E-9728-47A1-BD11-7550A62D76D9}" type="sibTrans" cxnId="{CEB0CA0A-0C4F-494D-8BAD-D526D97E906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75D94D-6D64-4618-8B2C-3EFE887FA442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2D2128-3D03-41A4-8FF1-68A532845F15}" type="parTrans" cxnId="{802949CC-906F-43FF-8124-9F2672B9EB8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77C15-5BC4-491D-8C0D-592DFDDAF868}" type="sibTrans" cxnId="{802949CC-906F-43FF-8124-9F2672B9EB8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53309-0D89-4EE2-89D6-181DAE689F97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59D5A-D222-4BFD-90B1-69B7803EC3BE}" type="parTrans" cxnId="{6A095DDA-CDDF-4562-9ABC-B1E75EB5C9DB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AD452-2451-4B82-9E5F-E10E44F0E0C7}" type="sibTrans" cxnId="{6A095DDA-CDDF-4562-9ABC-B1E75EB5C9DB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0F8DDA-7A24-4EBB-98F7-43E95287F1C9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0BBAB0-8AA4-4A04-BF04-BB09D28D7C01}" type="parTrans" cxnId="{9CFD2394-EF7A-47FF-8EF4-F228B58A2CF0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DAAA2-0D4A-4C0B-8862-3F791EC2B1FD}" type="sibTrans" cxnId="{9CFD2394-EF7A-47FF-8EF4-F228B58A2CF0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C55058-F62A-4A6D-9BCB-EF7117DDCC7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F31491-DB2F-4A4B-BE90-557A8419C15A}" type="parTrans" cxnId="{330461E6-F906-4FE8-9670-AADF4737CC0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6662F-878C-4646-B731-C7D19CBECF91}" type="sibTrans" cxnId="{330461E6-F906-4FE8-9670-AADF4737CC0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F2F63E-946A-4D81-B8E9-5F5A398B79DB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BFED8-BCEF-4396-8C64-A787BA026376}" type="parTrans" cxnId="{5D0A9A59-74DE-4B37-AD4B-135D2B913A3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83E195-5BDE-4745-B908-EDA4DC967DFD}" type="sibTrans" cxnId="{5D0A9A59-74DE-4B37-AD4B-135D2B913A3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0787D8-2DC8-4C44-BEAD-C6AF1E60529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F3FFE1-6BCF-4A92-8B14-0723C73230BF}" type="parTrans" cxnId="{4BB3F556-D2EB-4B65-A661-D02E4ABDE6B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C4058-FF2C-4430-BD17-FA23E088F070}" type="sibTrans" cxnId="{4BB3F556-D2EB-4B65-A661-D02E4ABDE6B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5E75C-C681-4471-980B-3D9F2C21AD3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D81C94-2036-40BD-BF42-1C5CF5623984}" type="parTrans" cxnId="{C1ED6F07-D9B6-4481-980F-EF47F0E195FA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3CC224-E72F-4BBB-B0A7-E1457CD1739A}" type="sibTrans" cxnId="{C1ED6F07-D9B6-4481-980F-EF47F0E195FA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F6DA2-314C-4F64-85FB-3253519BD2C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F36D70-D626-4184-BEB2-6AF9F7B36CA1}" type="parTrans" cxnId="{3F484A15-5321-448B-8755-519C797C07B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C7F8-AE3B-48FE-AC17-9983EDB1936C}" type="sibTrans" cxnId="{3F484A15-5321-448B-8755-519C797C07B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04D87-E308-4D85-8BB5-C6457E84A6F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DEAF0-9964-480C-91E7-6DE9B7A47911}" type="parTrans" cxnId="{8EFEB083-CEBB-49F6-A289-680618AC87C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FC191D-9C88-452A-B798-8A8E58B8223E}" type="sibTrans" cxnId="{8EFEB083-CEBB-49F6-A289-680618AC87C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48F2C1-A9AB-4EFD-8B05-18A75C4211C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27A72-9196-49A6-9C9E-808966A7FBD2}" type="parTrans" cxnId="{EACC6ADF-0021-4A35-A458-C1A519C0C2B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3B4C98-BA45-4681-B819-2FD80F00AD5D}" type="sibTrans" cxnId="{EACC6ADF-0021-4A35-A458-C1A519C0C2B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EFAA1-6F20-4C73-A449-5846BD2DA5D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BC056-14D9-48FF-8D58-513DFB11BF55}" type="parTrans" cxnId="{F2928BEE-5263-487C-BEC0-3D6545A0E68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47BADF-869C-4697-A0BB-36E514203031}" type="sibTrans" cxnId="{F2928BEE-5263-487C-BEC0-3D6545A0E68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72E3D-F0AB-4365-B127-3A449F3C9C2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9D116-87DF-4CE0-8163-22F1C7AAC995}" type="parTrans" cxnId="{CD48B37F-7B47-4B21-AD63-677AE5F95E0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1465E-09E6-43CA-8DFE-59D7392BD887}" type="sibTrans" cxnId="{CD48B37F-7B47-4B21-AD63-677AE5F95E0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4152F-13C6-42DC-8474-D8A6E2E20BA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CC9C4B-253C-42EC-BA79-03ACBE30834E}" type="parTrans" cxnId="{3A12F406-1AE3-4937-A727-4BA23F52B7A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87DB5B-3984-440D-9034-9F620FB111C7}" type="sibTrans" cxnId="{3A12F406-1AE3-4937-A727-4BA23F52B7A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177E02-894F-48BA-BDD5-6897C555FBB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91142-755A-4668-B0CC-A65E7D1F471D}" type="parTrans" cxnId="{8013AA74-8E46-48D7-8DAB-A78AD5C218B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838A89-74BD-4DB4-A1AE-A6FCAEC8511D}" type="sibTrans" cxnId="{8013AA74-8E46-48D7-8DAB-A78AD5C218B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48130-76B8-44FB-84CA-D03D0DBC0542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2A8EE-BCF5-4DC4-A344-A921066A373D}" type="parTrans" cxnId="{AC7BEA3E-CEAF-44CE-BC22-EF1CA4C3E65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E7D9D1-4B7A-4A46-A6E0-F3F7DA9904D8}" type="sibTrans" cxnId="{AC7BEA3E-CEAF-44CE-BC22-EF1CA4C3E657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69574-C69E-43D5-A412-F22105B888E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F8BA7-85B9-40A5-ACD7-B8663FC8A811}" type="parTrans" cxnId="{9911CB4C-5458-458A-AD3D-2A5F8F7753CB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4E919-CAED-49B7-AAEC-68A123DFDE5C}" type="sibTrans" cxnId="{9911CB4C-5458-458A-AD3D-2A5F8F7753CB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384FC-FC1A-4470-9419-0B6361B1A28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F5EB1-4CFD-41D3-AE56-AD2F8396260F}" type="parTrans" cxnId="{2997A36C-A855-43BA-8C3A-28D9E53B9C7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042A7-B920-40D1-B939-F281C9734FB8}" type="sibTrans" cxnId="{2997A36C-A855-43BA-8C3A-28D9E53B9C7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795A6-DE8C-4B1D-ABDE-FFD4774AE3F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3EFD0A-62D2-4AE5-8F4E-420A7EAA0212}" type="parTrans" cxnId="{BCED8CD8-545B-43F0-BAC3-D92B8B45B91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3DE9A-C509-4CB3-97DA-91F9CF9365C4}" type="sibTrans" cxnId="{BCED8CD8-545B-43F0-BAC3-D92B8B45B91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E323AC-648A-4D80-910F-A9D184E5FBA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862F59-B3C3-4978-9ADC-15D9F3080A5A}" type="parTrans" cxnId="{8115CAF3-3E7F-4371-A037-CCFD5E69234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4E087-8F22-49B5-97A8-81E4F4A806ED}" type="sibTrans" cxnId="{8115CAF3-3E7F-4371-A037-CCFD5E69234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12A51-E8AA-4F78-92A0-75E1668DBFE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67099-C723-4B16-ABE8-3E51012194BF}" type="parTrans" cxnId="{C1D90B9B-F377-4BD7-A2BC-3423500266E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E7B13-19CC-4B33-B032-8B79920C02BF}" type="sibTrans" cxnId="{C1D90B9B-F377-4BD7-A2BC-3423500266E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7B35D-16A3-4BED-B980-9616AF354629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53B67-AABF-4A45-8924-3A48F81E203E}" type="parTrans" cxnId="{C3975FE6-C75B-4F40-83EA-3C606DF949E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E7A9B1-146A-418E-8B33-A4CAB2FA7E4C}" type="sibTrans" cxnId="{C3975FE6-C75B-4F40-83EA-3C606DF949E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578B1F-D8EC-4FB8-902E-E1B3A091EFB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1C6E97-961F-47DB-9D6C-6BCCCBACA491}" type="parTrans" cxnId="{27289D36-490A-4B1C-A62B-1BD5FEAA102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B805A-7E36-41B4-B471-D85DD0FF7ACB}" type="sibTrans" cxnId="{27289D36-490A-4B1C-A62B-1BD5FEAA102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356AA3-50FD-40D4-A477-C67064FC320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E69AF-30D7-4111-A74D-48E55AF39F7A}" type="parTrans" cxnId="{E190449F-8630-4B59-846B-2C27DA768C81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F1EEE-CF89-4317-99E0-B988E1A6E4AB}" type="sibTrans" cxnId="{E190449F-8630-4B59-846B-2C27DA768C81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F12C9E-29BC-436A-9DB6-FA80CFE723F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F4487-B586-4EFD-BF4F-6968DBA9BED6}" type="parTrans" cxnId="{0ED31380-9D57-4F39-8FC3-C53F1033E7B9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1F479-A1FA-44F5-B57F-05001F85AD6D}" type="sibTrans" cxnId="{0ED31380-9D57-4F39-8FC3-C53F1033E7B9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E675C-59CA-4DF4-A667-AF21167F2C8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C8C16-AFF7-4742-9F54-667DAEB905E0}" type="parTrans" cxnId="{14825DB9-8FB3-47DE-AC5E-01C6E8BFF0A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67C358-F0D7-47E0-9EAA-A193309E98A3}" type="sibTrans" cxnId="{14825DB9-8FB3-47DE-AC5E-01C6E8BFF0A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A6BE7C-44A6-4010-839D-8A0BF9CB769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EDEC07-97A6-4600-A350-65B7B6BFBF00}" type="parTrans" cxnId="{FFC02F24-F1C9-42E5-B354-A4A31542AC30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96E49-798E-47F5-B533-A7A105AD55CB}" type="sibTrans" cxnId="{FFC02F24-F1C9-42E5-B354-A4A31542AC30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16C99-2522-4240-893C-DD53A85039A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ADAD1-3F2E-4E45-827B-B1D57D49AF65}" type="parTrans" cxnId="{D55B10B1-9A92-4FFE-A163-23F750EE51D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5C66B-E066-4320-8A0D-180C0504F446}" type="sibTrans" cxnId="{D55B10B1-9A92-4FFE-A163-23F750EE51DC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E04E52-8981-4427-AFA1-C876D0E0BC7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6D5F6-35E4-4196-827F-8F6258E55667}" type="parTrans" cxnId="{A44BCBA9-E442-49EC-9F29-4ABBE4E74D9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6670BB-671A-4D44-B9A1-0A539EDB21AC}" type="sibTrans" cxnId="{A44BCBA9-E442-49EC-9F29-4ABBE4E74D9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E117B-DEEB-40DC-893B-3D3F414F7C77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9079F0-80AC-49E6-B261-AFFE6F67990A}" type="parTrans" cxnId="{B31D2253-2A41-436E-A8A6-6EB346DEA7E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B1146-FA5B-4D62-A9C7-AD6829EDB7C6}" type="sibTrans" cxnId="{B31D2253-2A41-436E-A8A6-6EB346DEA7EE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3F62A0-6694-48F1-AD8F-E15F1CA912C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A7E67-07B2-4D00-BB0E-69A1E33AAC5D}" type="parTrans" cxnId="{5407E52B-A0EC-4648-A12C-F5FDF4FA1BB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0AD28-B4F4-4663-8AB8-EEBC646DD98B}" type="sibTrans" cxnId="{5407E52B-A0EC-4648-A12C-F5FDF4FA1BB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E61391-0450-4864-8942-DC483A37F84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944EA-BBE2-44D5-846A-44CB9B38C6B0}" type="parTrans" cxnId="{A46B0D3E-0A62-4DEE-AE97-1F24336B85F6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1933F-3D88-4169-9EEF-920218013C25}" type="sibTrans" cxnId="{A46B0D3E-0A62-4DEE-AE97-1F24336B85F6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2A9C3-B23F-47FE-9B0C-6AC8032F5FE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DC1503-4C23-4EB1-B70B-2E67B6B5FB80}" type="parTrans" cxnId="{EBB1B107-1DA6-40BB-9E84-A02B33AB841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9DD86-1A11-4859-9EBA-0FE7490F1023}" type="sibTrans" cxnId="{EBB1B107-1DA6-40BB-9E84-A02B33AB841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D7965-5F57-4A41-93CF-1D04E2ED1801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69602-CC23-4D29-8BAA-B5BA5A3DA6DC}" type="parTrans" cxnId="{7E01431B-7C9F-4A2E-AC8D-D884038D969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B151C4-3E7F-42C0-8C04-A4B87232687E}" type="sibTrans" cxnId="{7E01431B-7C9F-4A2E-AC8D-D884038D9694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A0178-E59F-4343-9126-A7DB59B3A8F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7557E-EBDB-4634-BAB7-C0C41222267A}" type="parTrans" cxnId="{36F7561E-9636-4421-88DC-461331B72553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A2626-35B8-4413-82E7-E18D0CF807C8}" type="sibTrans" cxnId="{36F7561E-9636-4421-88DC-461331B72553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1E8DD-6BE2-4D8C-97F3-291A816BEDB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21C3F-E2D2-40F9-A7F2-3C4701114A89}" type="parTrans" cxnId="{95DE5CFD-F083-4417-9873-E4BAD90DAE68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1A531-9761-48BC-8F74-D3D49F3435BD}" type="sibTrans" cxnId="{95DE5CFD-F083-4417-9873-E4BAD90DAE68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3F7B3-BDFB-403C-B55A-E5B6C5084CC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43C80F-E3C1-40BC-98B8-12C01D168568}" type="parTrans" cxnId="{A04B3C08-B93B-49A9-908B-009D2E91477A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1D45-7633-4FD5-83B8-8DFCAE5A6B5F}" type="sibTrans" cxnId="{A04B3C08-B93B-49A9-908B-009D2E91477A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6554-DA85-459A-A273-547B09D876D3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9491F1-944C-40D7-9E9F-269BB6DC9F46}" type="parTrans" cxnId="{AAB24273-1420-465D-A45C-447BA94E2439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A49C2-6B1F-4A82-8B1E-5619B5043563}" type="sibTrans" cxnId="{AAB24273-1420-465D-A45C-447BA94E2439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5FA2F7-5593-479D-BF6D-0298C3008C92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7813D-281A-4EF1-9B53-84B02FC1904F}" type="parTrans" cxnId="{FF7A1DDC-FFE0-4BF3-89AE-4044CB1482A3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CFAE0-3956-4B52-A425-956D07076C44}" type="sibTrans" cxnId="{FF7A1DDC-FFE0-4BF3-89AE-4044CB1482A3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217274-250C-42B8-9788-6E8384131D9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0C6498-4997-4CEF-8011-0BF0BDE444CE}" type="parTrans" cxnId="{704F0CF8-E523-4173-B289-797B5BFF8A08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48843-D2A3-4BF0-978A-63160CCC65BC}" type="sibTrans" cxnId="{704F0CF8-E523-4173-B289-797B5BFF8A08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F4CC2-1B86-4AA3-9ED1-08C576A6CC3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C81BB-7583-4795-A083-F5F1C173CFAF}" type="parTrans" cxnId="{BCD63AB8-CF02-4D9A-B87F-3860A4AE586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647FA-41E4-4D3B-BCA3-1C758734F5DD}" type="sibTrans" cxnId="{BCD63AB8-CF02-4D9A-B87F-3860A4AE586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06C1D2-1930-4B0E-B52D-E4CDCB1FB327}">
      <dgm:prSet phldrT="[Text]" custT="1"/>
      <dgm:spPr/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0AD43-EF93-486A-9A31-93693CEAFE13}" type="parTrans" cxnId="{83D00ACA-9722-4F42-B27A-7FAA3724C2B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89ECCB-DA9A-4C01-A7C6-6AABD3E7E9DE}" type="sibTrans" cxnId="{83D00ACA-9722-4F42-B27A-7FAA3724C2B2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669870-921F-48EB-A465-B0811C83277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69CE7-C522-4000-826D-EBD21D78FACB}" type="parTrans" cxnId="{904929FB-3AF0-475B-BB32-53BCE029AF9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C7B41A-CFE1-4796-923B-A592F47B949B}" type="sibTrans" cxnId="{904929FB-3AF0-475B-BB32-53BCE029AF9F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71C93-6EC6-4258-9821-A681FABBBCE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EEC69-5F8B-4BF2-917C-9FA65A26ED54}" type="parTrans" cxnId="{8C4CCC1A-513D-4539-A394-8E15E19E67D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CDE08-9EDF-4A3E-9DD8-9139A1100AFD}" type="sibTrans" cxnId="{8C4CCC1A-513D-4539-A394-8E15E19E67D5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02D44-7FA8-48CA-A19A-F2C7E537604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CE59F-78C4-4396-97C4-B5506B7B4537}" type="parTrans" cxnId="{3D8A4FBE-47D0-4193-896B-C72CC44160B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7B0788-DE72-4CAB-9D1B-979AA7C36649}" type="sibTrans" cxnId="{3D8A4FBE-47D0-4193-896B-C72CC44160BD}">
      <dgm:prSet/>
      <dgm:spPr/>
      <dgm:t>
        <a:bodyPr/>
        <a:lstStyle/>
        <a:p>
          <a:endParaRPr lang="en-US" sz="7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A008F-DE56-431F-BE1B-FD4DC8044EBB}" type="pres">
      <dgm:prSet presAssocID="{E91514E2-350C-46B5-9BB2-A114B8F87F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527286-C126-4BB4-9F70-88E24883D702}" type="pres">
      <dgm:prSet presAssocID="{B722A023-8447-4080-8910-8E9BDE1DFE33}" presName="vertOne" presStyleCnt="0"/>
      <dgm:spPr/>
    </dgm:pt>
    <dgm:pt modelId="{85D6AB43-0132-4241-B293-6A5795E0F6AE}" type="pres">
      <dgm:prSet presAssocID="{B722A023-8447-4080-8910-8E9BDE1DFE33}" presName="txOne" presStyleLbl="node0" presStyleIdx="0" presStyleCnt="1">
        <dgm:presLayoutVars>
          <dgm:chPref val="3"/>
        </dgm:presLayoutVars>
      </dgm:prSet>
      <dgm:spPr/>
    </dgm:pt>
    <dgm:pt modelId="{4EA56C31-6D51-4D83-A692-E581CF0ACDC2}" type="pres">
      <dgm:prSet presAssocID="{B722A023-8447-4080-8910-8E9BDE1DFE33}" presName="parTransOne" presStyleCnt="0"/>
      <dgm:spPr/>
    </dgm:pt>
    <dgm:pt modelId="{E4269224-9BCE-49FC-ACCF-6597A226E10E}" type="pres">
      <dgm:prSet presAssocID="{B722A023-8447-4080-8910-8E9BDE1DFE33}" presName="horzOne" presStyleCnt="0"/>
      <dgm:spPr/>
    </dgm:pt>
    <dgm:pt modelId="{8552E579-9446-45E7-9D89-A3BE24A6CF4B}" type="pres">
      <dgm:prSet presAssocID="{B02054F5-4912-4DA2-ACE5-AE38AF49A5ED}" presName="vertTwo" presStyleCnt="0"/>
      <dgm:spPr/>
    </dgm:pt>
    <dgm:pt modelId="{2BF5D0F8-9FB3-4DBD-B77D-46CD0EBC0034}" type="pres">
      <dgm:prSet presAssocID="{B02054F5-4912-4DA2-ACE5-AE38AF49A5ED}" presName="txTwo" presStyleLbl="node2" presStyleIdx="0" presStyleCnt="2">
        <dgm:presLayoutVars>
          <dgm:chPref val="3"/>
        </dgm:presLayoutVars>
      </dgm:prSet>
      <dgm:spPr/>
    </dgm:pt>
    <dgm:pt modelId="{05FC4B70-334F-4EE3-8546-CAA80C26C060}" type="pres">
      <dgm:prSet presAssocID="{B02054F5-4912-4DA2-ACE5-AE38AF49A5ED}" presName="parTransTwo" presStyleCnt="0"/>
      <dgm:spPr/>
    </dgm:pt>
    <dgm:pt modelId="{B34D8708-98EC-4F0F-9ABF-8CA127ECE228}" type="pres">
      <dgm:prSet presAssocID="{B02054F5-4912-4DA2-ACE5-AE38AF49A5ED}" presName="horzTwo" presStyleCnt="0"/>
      <dgm:spPr/>
    </dgm:pt>
    <dgm:pt modelId="{381229A3-B55B-4D2F-ACD5-F0D149964E9B}" type="pres">
      <dgm:prSet presAssocID="{E60CDE10-7003-458C-807E-451673A980AC}" presName="vertThree" presStyleCnt="0"/>
      <dgm:spPr/>
    </dgm:pt>
    <dgm:pt modelId="{82A02157-F662-46EC-9377-6B31ACF6FB78}" type="pres">
      <dgm:prSet presAssocID="{E60CDE10-7003-458C-807E-451673A980AC}" presName="txThree" presStyleLbl="node3" presStyleIdx="0" presStyleCnt="4">
        <dgm:presLayoutVars>
          <dgm:chPref val="3"/>
        </dgm:presLayoutVars>
      </dgm:prSet>
      <dgm:spPr/>
    </dgm:pt>
    <dgm:pt modelId="{03B6BC39-1C6B-4852-917B-9337FA502682}" type="pres">
      <dgm:prSet presAssocID="{E60CDE10-7003-458C-807E-451673A980AC}" presName="parTransThree" presStyleCnt="0"/>
      <dgm:spPr/>
    </dgm:pt>
    <dgm:pt modelId="{8CFF00BF-32C7-4B8A-900C-12CE57877C7C}" type="pres">
      <dgm:prSet presAssocID="{E60CDE10-7003-458C-807E-451673A980AC}" presName="horzThree" presStyleCnt="0"/>
      <dgm:spPr/>
    </dgm:pt>
    <dgm:pt modelId="{C7ACEE48-B195-42C6-AE26-A4199D7A2A15}" type="pres">
      <dgm:prSet presAssocID="{6482502F-8520-430E-A801-9570D8C5E683}" presName="vertFour" presStyleCnt="0">
        <dgm:presLayoutVars>
          <dgm:chPref val="3"/>
        </dgm:presLayoutVars>
      </dgm:prSet>
      <dgm:spPr/>
    </dgm:pt>
    <dgm:pt modelId="{3407AC4E-F5C9-4BA2-B28B-D319190EBBF6}" type="pres">
      <dgm:prSet presAssocID="{6482502F-8520-430E-A801-9570D8C5E683}" presName="txFour" presStyleLbl="node4" presStyleIdx="0" presStyleCnt="60">
        <dgm:presLayoutVars>
          <dgm:chPref val="3"/>
        </dgm:presLayoutVars>
      </dgm:prSet>
      <dgm:spPr/>
    </dgm:pt>
    <dgm:pt modelId="{CACF0E01-9A88-41FE-8A8C-8F02AC44D6DC}" type="pres">
      <dgm:prSet presAssocID="{6482502F-8520-430E-A801-9570D8C5E683}" presName="parTransFour" presStyleCnt="0"/>
      <dgm:spPr/>
    </dgm:pt>
    <dgm:pt modelId="{B06FCFB6-1891-48D7-992C-FF363C2FFE30}" type="pres">
      <dgm:prSet presAssocID="{6482502F-8520-430E-A801-9570D8C5E683}" presName="horzFour" presStyleCnt="0"/>
      <dgm:spPr/>
    </dgm:pt>
    <dgm:pt modelId="{0FD0A1AE-C510-425C-A1B7-C17F2ABBF16D}" type="pres">
      <dgm:prSet presAssocID="{8C3B1047-BC64-4F50-9FC8-407B7476C82C}" presName="vertFour" presStyleCnt="0">
        <dgm:presLayoutVars>
          <dgm:chPref val="3"/>
        </dgm:presLayoutVars>
      </dgm:prSet>
      <dgm:spPr/>
    </dgm:pt>
    <dgm:pt modelId="{5E2C925F-2675-46BC-848E-354990741300}" type="pres">
      <dgm:prSet presAssocID="{8C3B1047-BC64-4F50-9FC8-407B7476C82C}" presName="txFour" presStyleLbl="node4" presStyleIdx="1" presStyleCnt="60">
        <dgm:presLayoutVars>
          <dgm:chPref val="3"/>
        </dgm:presLayoutVars>
      </dgm:prSet>
      <dgm:spPr/>
    </dgm:pt>
    <dgm:pt modelId="{B87165EA-E5DD-412C-A4B3-C6F26B4F9AD8}" type="pres">
      <dgm:prSet presAssocID="{8C3B1047-BC64-4F50-9FC8-407B7476C82C}" presName="parTransFour" presStyleCnt="0"/>
      <dgm:spPr/>
    </dgm:pt>
    <dgm:pt modelId="{EEF7E6B4-DB71-4D17-8F03-C4B4DF36CBF1}" type="pres">
      <dgm:prSet presAssocID="{8C3B1047-BC64-4F50-9FC8-407B7476C82C}" presName="horzFour" presStyleCnt="0"/>
      <dgm:spPr/>
    </dgm:pt>
    <dgm:pt modelId="{AD229C30-9491-4550-8737-622420004163}" type="pres">
      <dgm:prSet presAssocID="{65866554-DA85-459A-A273-547B09D876D3}" presName="vertFour" presStyleCnt="0">
        <dgm:presLayoutVars>
          <dgm:chPref val="3"/>
        </dgm:presLayoutVars>
      </dgm:prSet>
      <dgm:spPr/>
    </dgm:pt>
    <dgm:pt modelId="{46BAD89E-D724-4CDF-982E-DC88570982F1}" type="pres">
      <dgm:prSet presAssocID="{65866554-DA85-459A-A273-547B09D876D3}" presName="txFour" presStyleLbl="node4" presStyleIdx="2" presStyleCnt="60">
        <dgm:presLayoutVars>
          <dgm:chPref val="3"/>
        </dgm:presLayoutVars>
      </dgm:prSet>
      <dgm:spPr/>
    </dgm:pt>
    <dgm:pt modelId="{07053789-D17E-431F-B271-3C18E8DA4CED}" type="pres">
      <dgm:prSet presAssocID="{65866554-DA85-459A-A273-547B09D876D3}" presName="parTransFour" presStyleCnt="0"/>
      <dgm:spPr/>
    </dgm:pt>
    <dgm:pt modelId="{97240160-4D83-4757-97A6-FA8E444A6794}" type="pres">
      <dgm:prSet presAssocID="{65866554-DA85-459A-A273-547B09D876D3}" presName="horzFour" presStyleCnt="0"/>
      <dgm:spPr/>
    </dgm:pt>
    <dgm:pt modelId="{09070ADF-BAD8-49C7-9442-AB84E650688A}" type="pres">
      <dgm:prSet presAssocID="{6D06C1D2-1930-4B0E-B52D-E4CDCB1FB327}" presName="vertFour" presStyleCnt="0">
        <dgm:presLayoutVars>
          <dgm:chPref val="3"/>
        </dgm:presLayoutVars>
      </dgm:prSet>
      <dgm:spPr/>
    </dgm:pt>
    <dgm:pt modelId="{580F5F90-07E1-4988-B1F7-C017B5BCAD47}" type="pres">
      <dgm:prSet presAssocID="{6D06C1D2-1930-4B0E-B52D-E4CDCB1FB327}" presName="txFour" presStyleLbl="node4" presStyleIdx="3" presStyleCnt="60">
        <dgm:presLayoutVars>
          <dgm:chPref val="3"/>
        </dgm:presLayoutVars>
      </dgm:prSet>
      <dgm:spPr/>
    </dgm:pt>
    <dgm:pt modelId="{28FD8ED6-C8A9-4215-B191-50C7201D6FE0}" type="pres">
      <dgm:prSet presAssocID="{6D06C1D2-1930-4B0E-B52D-E4CDCB1FB327}" presName="parTransFour" presStyleCnt="0"/>
      <dgm:spPr/>
    </dgm:pt>
    <dgm:pt modelId="{76319EEE-FFE9-41BB-B391-28D5B9B6A2F2}" type="pres">
      <dgm:prSet presAssocID="{6D06C1D2-1930-4B0E-B52D-E4CDCB1FB327}" presName="horzFour" presStyleCnt="0"/>
      <dgm:spPr/>
    </dgm:pt>
    <dgm:pt modelId="{90D5F770-61CB-4655-99FF-A123D414A10D}" type="pres">
      <dgm:prSet presAssocID="{02B71C93-6EC6-4258-9821-A681FABBBCE1}" presName="vertFour" presStyleCnt="0">
        <dgm:presLayoutVars>
          <dgm:chPref val="3"/>
        </dgm:presLayoutVars>
      </dgm:prSet>
      <dgm:spPr/>
    </dgm:pt>
    <dgm:pt modelId="{6E6F71C6-5DB0-4B16-8695-2B89D94C9681}" type="pres">
      <dgm:prSet presAssocID="{02B71C93-6EC6-4258-9821-A681FABBBCE1}" presName="txFour" presStyleLbl="node4" presStyleIdx="4" presStyleCnt="60">
        <dgm:presLayoutVars>
          <dgm:chPref val="3"/>
        </dgm:presLayoutVars>
      </dgm:prSet>
      <dgm:spPr/>
    </dgm:pt>
    <dgm:pt modelId="{74218D6B-A324-4634-ADA7-51E7A09366F9}" type="pres">
      <dgm:prSet presAssocID="{02B71C93-6EC6-4258-9821-A681FABBBCE1}" presName="horzFour" presStyleCnt="0"/>
      <dgm:spPr/>
    </dgm:pt>
    <dgm:pt modelId="{71F8BEFB-917B-409B-9B38-6FE013382FAC}" type="pres">
      <dgm:prSet presAssocID="{3F7CDE08-9EDF-4A3E-9DD8-9139A1100AFD}" presName="sibSpaceFour" presStyleCnt="0"/>
      <dgm:spPr/>
    </dgm:pt>
    <dgm:pt modelId="{0F038989-47D1-47F6-ACCA-1E797188BFF0}" type="pres">
      <dgm:prSet presAssocID="{70902D44-7FA8-48CA-A19A-F2C7E5376047}" presName="vertFour" presStyleCnt="0">
        <dgm:presLayoutVars>
          <dgm:chPref val="3"/>
        </dgm:presLayoutVars>
      </dgm:prSet>
      <dgm:spPr/>
    </dgm:pt>
    <dgm:pt modelId="{198CD544-6BE7-46AC-BAB8-E34A32319AEA}" type="pres">
      <dgm:prSet presAssocID="{70902D44-7FA8-48CA-A19A-F2C7E5376047}" presName="txFour" presStyleLbl="node4" presStyleIdx="5" presStyleCnt="60">
        <dgm:presLayoutVars>
          <dgm:chPref val="3"/>
        </dgm:presLayoutVars>
      </dgm:prSet>
      <dgm:spPr/>
    </dgm:pt>
    <dgm:pt modelId="{E6C2C3AA-08B9-4C12-AF85-772DFF8026A2}" type="pres">
      <dgm:prSet presAssocID="{70902D44-7FA8-48CA-A19A-F2C7E5376047}" presName="horzFour" presStyleCnt="0"/>
      <dgm:spPr/>
    </dgm:pt>
    <dgm:pt modelId="{02B09178-647A-441C-8D4D-B4116B7F0C00}" type="pres">
      <dgm:prSet presAssocID="{4289ECCB-DA9A-4C01-A7C6-6AABD3E7E9DE}" presName="sibSpaceFour" presStyleCnt="0"/>
      <dgm:spPr/>
    </dgm:pt>
    <dgm:pt modelId="{5B8A68E9-A406-44B2-8B60-0B915BD3A231}" type="pres">
      <dgm:prSet presAssocID="{97669870-921F-48EB-A465-B0811C83277A}" presName="vertFour" presStyleCnt="0">
        <dgm:presLayoutVars>
          <dgm:chPref val="3"/>
        </dgm:presLayoutVars>
      </dgm:prSet>
      <dgm:spPr/>
    </dgm:pt>
    <dgm:pt modelId="{234E71E6-1D6E-4F64-A70D-4F14A1D55DB7}" type="pres">
      <dgm:prSet presAssocID="{97669870-921F-48EB-A465-B0811C83277A}" presName="txFour" presStyleLbl="node4" presStyleIdx="6" presStyleCnt="60">
        <dgm:presLayoutVars>
          <dgm:chPref val="3"/>
        </dgm:presLayoutVars>
      </dgm:prSet>
      <dgm:spPr/>
    </dgm:pt>
    <dgm:pt modelId="{D99836A7-6668-4CAB-9F6F-FE5001215330}" type="pres">
      <dgm:prSet presAssocID="{97669870-921F-48EB-A465-B0811C83277A}" presName="horzFour" presStyleCnt="0"/>
      <dgm:spPr/>
    </dgm:pt>
    <dgm:pt modelId="{E62C1C8C-79A4-4D0F-AEA2-09CD56D00BFB}" type="pres">
      <dgm:prSet presAssocID="{3A1A49C2-6B1F-4A82-8B1E-5619B5043563}" presName="sibSpaceFour" presStyleCnt="0"/>
      <dgm:spPr/>
    </dgm:pt>
    <dgm:pt modelId="{2D09DD1D-2B7A-41AC-ACDA-5B9CDC6D1053}" type="pres">
      <dgm:prSet presAssocID="{275FA2F7-5593-479D-BF6D-0298C3008C92}" presName="vertFour" presStyleCnt="0">
        <dgm:presLayoutVars>
          <dgm:chPref val="3"/>
        </dgm:presLayoutVars>
      </dgm:prSet>
      <dgm:spPr/>
    </dgm:pt>
    <dgm:pt modelId="{B6A65760-7820-46F6-8A27-9520980C8B66}" type="pres">
      <dgm:prSet presAssocID="{275FA2F7-5593-479D-BF6D-0298C3008C92}" presName="txFour" presStyleLbl="node4" presStyleIdx="7" presStyleCnt="60">
        <dgm:presLayoutVars>
          <dgm:chPref val="3"/>
        </dgm:presLayoutVars>
      </dgm:prSet>
      <dgm:spPr/>
    </dgm:pt>
    <dgm:pt modelId="{371C4A25-1E85-4F30-AEAB-38F3234356B8}" type="pres">
      <dgm:prSet presAssocID="{275FA2F7-5593-479D-BF6D-0298C3008C92}" presName="parTransFour" presStyleCnt="0"/>
      <dgm:spPr/>
    </dgm:pt>
    <dgm:pt modelId="{CC996A6C-338A-429E-9BF5-889BC2606EBF}" type="pres">
      <dgm:prSet presAssocID="{275FA2F7-5593-479D-BF6D-0298C3008C92}" presName="horzFour" presStyleCnt="0"/>
      <dgm:spPr/>
    </dgm:pt>
    <dgm:pt modelId="{88792E60-C468-4A96-BCDC-28609B842530}" type="pres">
      <dgm:prSet presAssocID="{61217274-250C-42B8-9788-6E8384131D91}" presName="vertFour" presStyleCnt="0">
        <dgm:presLayoutVars>
          <dgm:chPref val="3"/>
        </dgm:presLayoutVars>
      </dgm:prSet>
      <dgm:spPr/>
    </dgm:pt>
    <dgm:pt modelId="{8E42E95D-2881-45A7-B4C0-74ECA3879F87}" type="pres">
      <dgm:prSet presAssocID="{61217274-250C-42B8-9788-6E8384131D91}" presName="txFour" presStyleLbl="node4" presStyleIdx="8" presStyleCnt="60">
        <dgm:presLayoutVars>
          <dgm:chPref val="3"/>
        </dgm:presLayoutVars>
      </dgm:prSet>
      <dgm:spPr/>
    </dgm:pt>
    <dgm:pt modelId="{1A5D1D8B-7488-44CD-BD9E-4AEAF410D023}" type="pres">
      <dgm:prSet presAssocID="{61217274-250C-42B8-9788-6E8384131D91}" presName="horzFour" presStyleCnt="0"/>
      <dgm:spPr/>
    </dgm:pt>
    <dgm:pt modelId="{BF27153D-A004-436E-942F-5EAB2F69EC69}" type="pres">
      <dgm:prSet presAssocID="{0C748843-D2A3-4BF0-978A-63160CCC65BC}" presName="sibSpaceFour" presStyleCnt="0"/>
      <dgm:spPr/>
    </dgm:pt>
    <dgm:pt modelId="{44DD77C7-C689-4561-8256-1A5C70BB3273}" type="pres">
      <dgm:prSet presAssocID="{D10F4CC2-1B86-4AA3-9ED1-08C576A6CC3C}" presName="vertFour" presStyleCnt="0">
        <dgm:presLayoutVars>
          <dgm:chPref val="3"/>
        </dgm:presLayoutVars>
      </dgm:prSet>
      <dgm:spPr/>
    </dgm:pt>
    <dgm:pt modelId="{9BB5963D-A577-44FE-A923-71EF5FCE9C30}" type="pres">
      <dgm:prSet presAssocID="{D10F4CC2-1B86-4AA3-9ED1-08C576A6CC3C}" presName="txFour" presStyleLbl="node4" presStyleIdx="9" presStyleCnt="60">
        <dgm:presLayoutVars>
          <dgm:chPref val="3"/>
        </dgm:presLayoutVars>
      </dgm:prSet>
      <dgm:spPr/>
    </dgm:pt>
    <dgm:pt modelId="{DD5E0E48-CBD3-4CBD-BA36-E02017276F7D}" type="pres">
      <dgm:prSet presAssocID="{D10F4CC2-1B86-4AA3-9ED1-08C576A6CC3C}" presName="horzFour" presStyleCnt="0"/>
      <dgm:spPr/>
    </dgm:pt>
    <dgm:pt modelId="{9144E36D-FA54-46E5-ABFA-6A8349AE26E2}" type="pres">
      <dgm:prSet presAssocID="{3624D9D7-2C78-4419-ADEA-D13A56426A10}" presName="sibSpaceFour" presStyleCnt="0"/>
      <dgm:spPr/>
    </dgm:pt>
    <dgm:pt modelId="{AEC07089-56B9-4296-AB3B-9AA225F4060B}" type="pres">
      <dgm:prSet presAssocID="{5761FF66-F289-49B4-AE53-A8B79EFE02EF}" presName="vertFour" presStyleCnt="0">
        <dgm:presLayoutVars>
          <dgm:chPref val="3"/>
        </dgm:presLayoutVars>
      </dgm:prSet>
      <dgm:spPr/>
    </dgm:pt>
    <dgm:pt modelId="{B3188B1E-6D38-4A6F-98A2-6196D2846F77}" type="pres">
      <dgm:prSet presAssocID="{5761FF66-F289-49B4-AE53-A8B79EFE02EF}" presName="txFour" presStyleLbl="node4" presStyleIdx="10" presStyleCnt="60">
        <dgm:presLayoutVars>
          <dgm:chPref val="3"/>
        </dgm:presLayoutVars>
      </dgm:prSet>
      <dgm:spPr/>
    </dgm:pt>
    <dgm:pt modelId="{A028E36A-CC3A-4374-BE8B-E2D27C4857E3}" type="pres">
      <dgm:prSet presAssocID="{5761FF66-F289-49B4-AE53-A8B79EFE02EF}" presName="parTransFour" presStyleCnt="0"/>
      <dgm:spPr/>
    </dgm:pt>
    <dgm:pt modelId="{2BC18A59-185D-4370-905A-84C234880C8A}" type="pres">
      <dgm:prSet presAssocID="{5761FF66-F289-49B4-AE53-A8B79EFE02EF}" presName="horzFour" presStyleCnt="0"/>
      <dgm:spPr/>
    </dgm:pt>
    <dgm:pt modelId="{18267955-297C-4E04-B8FD-C48AE59CDC95}" type="pres">
      <dgm:prSet presAssocID="{61CD7965-5F57-4A41-93CF-1D04E2ED1801}" presName="vertFour" presStyleCnt="0">
        <dgm:presLayoutVars>
          <dgm:chPref val="3"/>
        </dgm:presLayoutVars>
      </dgm:prSet>
      <dgm:spPr/>
    </dgm:pt>
    <dgm:pt modelId="{B996D8E4-8CBA-4083-BA03-0DC65F288856}" type="pres">
      <dgm:prSet presAssocID="{61CD7965-5F57-4A41-93CF-1D04E2ED1801}" presName="txFour" presStyleLbl="node4" presStyleIdx="11" presStyleCnt="60">
        <dgm:presLayoutVars>
          <dgm:chPref val="3"/>
        </dgm:presLayoutVars>
      </dgm:prSet>
      <dgm:spPr/>
    </dgm:pt>
    <dgm:pt modelId="{FA113232-D923-4425-88C8-1411E77C7667}" type="pres">
      <dgm:prSet presAssocID="{61CD7965-5F57-4A41-93CF-1D04E2ED1801}" presName="parTransFour" presStyleCnt="0"/>
      <dgm:spPr/>
    </dgm:pt>
    <dgm:pt modelId="{F113CA5F-C3E0-4E95-AB15-497ED0E2B050}" type="pres">
      <dgm:prSet presAssocID="{61CD7965-5F57-4A41-93CF-1D04E2ED1801}" presName="horzFour" presStyleCnt="0"/>
      <dgm:spPr/>
    </dgm:pt>
    <dgm:pt modelId="{14EA4554-7DAF-4E10-935E-F8FCDFE77CC7}" type="pres">
      <dgm:prSet presAssocID="{71F1E8DD-6BE2-4D8C-97F3-291A816BEDBB}" presName="vertFour" presStyleCnt="0">
        <dgm:presLayoutVars>
          <dgm:chPref val="3"/>
        </dgm:presLayoutVars>
      </dgm:prSet>
      <dgm:spPr/>
    </dgm:pt>
    <dgm:pt modelId="{C01CAE12-B465-497D-A2C2-39BE4549D4C5}" type="pres">
      <dgm:prSet presAssocID="{71F1E8DD-6BE2-4D8C-97F3-291A816BEDBB}" presName="txFour" presStyleLbl="node4" presStyleIdx="12" presStyleCnt="60">
        <dgm:presLayoutVars>
          <dgm:chPref val="3"/>
        </dgm:presLayoutVars>
      </dgm:prSet>
      <dgm:spPr/>
    </dgm:pt>
    <dgm:pt modelId="{12D236D7-9916-45FA-8F28-7F765FBD105C}" type="pres">
      <dgm:prSet presAssocID="{71F1E8DD-6BE2-4D8C-97F3-291A816BEDBB}" presName="horzFour" presStyleCnt="0"/>
      <dgm:spPr/>
    </dgm:pt>
    <dgm:pt modelId="{E73D59DB-C6D0-473C-8F5F-0DB286895E8F}" type="pres">
      <dgm:prSet presAssocID="{7681A531-9761-48BC-8F74-D3D49F3435BD}" presName="sibSpaceFour" presStyleCnt="0"/>
      <dgm:spPr/>
    </dgm:pt>
    <dgm:pt modelId="{55A8AAD7-5E2D-4AF1-848C-38D3B1B191D1}" type="pres">
      <dgm:prSet presAssocID="{CEB3F7B3-BDFB-403C-B55A-E5B6C5084CCC}" presName="vertFour" presStyleCnt="0">
        <dgm:presLayoutVars>
          <dgm:chPref val="3"/>
        </dgm:presLayoutVars>
      </dgm:prSet>
      <dgm:spPr/>
    </dgm:pt>
    <dgm:pt modelId="{5F1465E5-C2B4-498C-9FC9-C3A42198970F}" type="pres">
      <dgm:prSet presAssocID="{CEB3F7B3-BDFB-403C-B55A-E5B6C5084CCC}" presName="txFour" presStyleLbl="node4" presStyleIdx="13" presStyleCnt="60">
        <dgm:presLayoutVars>
          <dgm:chPref val="3"/>
        </dgm:presLayoutVars>
      </dgm:prSet>
      <dgm:spPr/>
    </dgm:pt>
    <dgm:pt modelId="{9DC7AF30-CBAA-454F-8E3C-8F0312BB3864}" type="pres">
      <dgm:prSet presAssocID="{CEB3F7B3-BDFB-403C-B55A-E5B6C5084CCC}" presName="horzFour" presStyleCnt="0"/>
      <dgm:spPr/>
    </dgm:pt>
    <dgm:pt modelId="{819AFB3D-F42B-43A0-A803-03BDBC7D5F82}" type="pres">
      <dgm:prSet presAssocID="{A0B151C4-3E7F-42C0-8C04-A4B87232687E}" presName="sibSpaceFour" presStyleCnt="0"/>
      <dgm:spPr/>
    </dgm:pt>
    <dgm:pt modelId="{A1DEE198-869D-4AF7-A7E3-69F042DA862B}" type="pres">
      <dgm:prSet presAssocID="{5A7A0178-E59F-4343-9126-A7DB59B3A8F4}" presName="vertFour" presStyleCnt="0">
        <dgm:presLayoutVars>
          <dgm:chPref val="3"/>
        </dgm:presLayoutVars>
      </dgm:prSet>
      <dgm:spPr/>
    </dgm:pt>
    <dgm:pt modelId="{59C11E0F-EC68-440B-8CB2-B3E31B981ADF}" type="pres">
      <dgm:prSet presAssocID="{5A7A0178-E59F-4343-9126-A7DB59B3A8F4}" presName="txFour" presStyleLbl="node4" presStyleIdx="14" presStyleCnt="60">
        <dgm:presLayoutVars>
          <dgm:chPref val="3"/>
        </dgm:presLayoutVars>
      </dgm:prSet>
      <dgm:spPr/>
    </dgm:pt>
    <dgm:pt modelId="{D48AB3B1-5020-4A8B-A2EA-B2DB5F42A80A}" type="pres">
      <dgm:prSet presAssocID="{5A7A0178-E59F-4343-9126-A7DB59B3A8F4}" presName="horzFour" presStyleCnt="0"/>
      <dgm:spPr/>
    </dgm:pt>
    <dgm:pt modelId="{B2CB71FA-B5D1-4E71-A43E-00BC4540272F}" type="pres">
      <dgm:prSet presAssocID="{5E113E79-DC88-449F-AB3C-C9417D8F5C72}" presName="sibSpaceFour" presStyleCnt="0"/>
      <dgm:spPr/>
    </dgm:pt>
    <dgm:pt modelId="{3995F66C-AC62-45EB-BBDE-6225B61C73C2}" type="pres">
      <dgm:prSet presAssocID="{4B25E7C4-30B7-4223-9CBE-8534ADE24D31}" presName="vertFour" presStyleCnt="0">
        <dgm:presLayoutVars>
          <dgm:chPref val="3"/>
        </dgm:presLayoutVars>
      </dgm:prSet>
      <dgm:spPr/>
    </dgm:pt>
    <dgm:pt modelId="{3396D0FB-FD54-4F84-B2C9-B63C3731E984}" type="pres">
      <dgm:prSet presAssocID="{4B25E7C4-30B7-4223-9CBE-8534ADE24D31}" presName="txFour" presStyleLbl="node4" presStyleIdx="15" presStyleCnt="60">
        <dgm:presLayoutVars>
          <dgm:chPref val="3"/>
        </dgm:presLayoutVars>
      </dgm:prSet>
      <dgm:spPr/>
    </dgm:pt>
    <dgm:pt modelId="{3E9323AF-F1B9-4CEF-839A-B2039B16D212}" type="pres">
      <dgm:prSet presAssocID="{4B25E7C4-30B7-4223-9CBE-8534ADE24D31}" presName="parTransFour" presStyleCnt="0"/>
      <dgm:spPr/>
    </dgm:pt>
    <dgm:pt modelId="{9E0F75DA-BFD5-4B4E-B6F3-77A2844B9D06}" type="pres">
      <dgm:prSet presAssocID="{4B25E7C4-30B7-4223-9CBE-8534ADE24D31}" presName="horzFour" presStyleCnt="0"/>
      <dgm:spPr/>
    </dgm:pt>
    <dgm:pt modelId="{16EB73BF-8F4A-4157-A9AC-7E6C908A7712}" type="pres">
      <dgm:prSet presAssocID="{C6C5FA61-CAFB-445F-AAE2-328ED89A23CB}" presName="vertFour" presStyleCnt="0">
        <dgm:presLayoutVars>
          <dgm:chPref val="3"/>
        </dgm:presLayoutVars>
      </dgm:prSet>
      <dgm:spPr/>
    </dgm:pt>
    <dgm:pt modelId="{3EDAA7B0-3764-43C2-9219-09904D06ACD8}" type="pres">
      <dgm:prSet presAssocID="{C6C5FA61-CAFB-445F-AAE2-328ED89A23CB}" presName="txFour" presStyleLbl="node4" presStyleIdx="16" presStyleCnt="60">
        <dgm:presLayoutVars>
          <dgm:chPref val="3"/>
        </dgm:presLayoutVars>
      </dgm:prSet>
      <dgm:spPr/>
    </dgm:pt>
    <dgm:pt modelId="{B598188E-C941-4F47-ADDE-9DBCB77C27FC}" type="pres">
      <dgm:prSet presAssocID="{C6C5FA61-CAFB-445F-AAE2-328ED89A23CB}" presName="parTransFour" presStyleCnt="0"/>
      <dgm:spPr/>
    </dgm:pt>
    <dgm:pt modelId="{D453665C-6F01-496E-9915-CF3DCE9E9D2C}" type="pres">
      <dgm:prSet presAssocID="{C6C5FA61-CAFB-445F-AAE2-328ED89A23CB}" presName="horzFour" presStyleCnt="0"/>
      <dgm:spPr/>
    </dgm:pt>
    <dgm:pt modelId="{F1DE2FB2-E1A8-4017-9891-D9D15849FDA8}" type="pres">
      <dgm:prSet presAssocID="{CC0E117B-DEEB-40DC-893B-3D3F414F7C77}" presName="vertFour" presStyleCnt="0">
        <dgm:presLayoutVars>
          <dgm:chPref val="3"/>
        </dgm:presLayoutVars>
      </dgm:prSet>
      <dgm:spPr/>
    </dgm:pt>
    <dgm:pt modelId="{CF759A46-8FFE-4EA3-B6BC-132D773F5885}" type="pres">
      <dgm:prSet presAssocID="{CC0E117B-DEEB-40DC-893B-3D3F414F7C77}" presName="txFour" presStyleLbl="node4" presStyleIdx="17" presStyleCnt="60">
        <dgm:presLayoutVars>
          <dgm:chPref val="3"/>
        </dgm:presLayoutVars>
      </dgm:prSet>
      <dgm:spPr/>
    </dgm:pt>
    <dgm:pt modelId="{70304E5C-2591-4475-9469-EC967BDD16C2}" type="pres">
      <dgm:prSet presAssocID="{CC0E117B-DEEB-40DC-893B-3D3F414F7C77}" presName="parTransFour" presStyleCnt="0"/>
      <dgm:spPr/>
    </dgm:pt>
    <dgm:pt modelId="{906E78E5-0BE3-40F5-B84F-CB5B3CC9264E}" type="pres">
      <dgm:prSet presAssocID="{CC0E117B-DEEB-40DC-893B-3D3F414F7C77}" presName="horzFour" presStyleCnt="0"/>
      <dgm:spPr/>
    </dgm:pt>
    <dgm:pt modelId="{9EC64B6D-F4E6-4DBC-948E-AF383054E861}" type="pres">
      <dgm:prSet presAssocID="{E6E61391-0450-4864-8942-DC483A37F84C}" presName="vertFour" presStyleCnt="0">
        <dgm:presLayoutVars>
          <dgm:chPref val="3"/>
        </dgm:presLayoutVars>
      </dgm:prSet>
      <dgm:spPr/>
    </dgm:pt>
    <dgm:pt modelId="{AA381A8E-0FF8-4CBA-943A-982DD2AF822B}" type="pres">
      <dgm:prSet presAssocID="{E6E61391-0450-4864-8942-DC483A37F84C}" presName="txFour" presStyleLbl="node4" presStyleIdx="18" presStyleCnt="60">
        <dgm:presLayoutVars>
          <dgm:chPref val="3"/>
        </dgm:presLayoutVars>
      </dgm:prSet>
      <dgm:spPr/>
    </dgm:pt>
    <dgm:pt modelId="{55C3A6B9-F38D-4D59-8A1A-DA1CA8F508A5}" type="pres">
      <dgm:prSet presAssocID="{E6E61391-0450-4864-8942-DC483A37F84C}" presName="horzFour" presStyleCnt="0"/>
      <dgm:spPr/>
    </dgm:pt>
    <dgm:pt modelId="{3B055F04-CEF5-45D2-B02F-43AF5F78F786}" type="pres">
      <dgm:prSet presAssocID="{AF81933F-3D88-4169-9EEF-920218013C25}" presName="sibSpaceFour" presStyleCnt="0"/>
      <dgm:spPr/>
    </dgm:pt>
    <dgm:pt modelId="{B085403E-7756-4FC2-8EF6-623DA6D2DD0D}" type="pres">
      <dgm:prSet presAssocID="{0C72A9C3-B23F-47FE-9B0C-6AC8032F5FED}" presName="vertFour" presStyleCnt="0">
        <dgm:presLayoutVars>
          <dgm:chPref val="3"/>
        </dgm:presLayoutVars>
      </dgm:prSet>
      <dgm:spPr/>
    </dgm:pt>
    <dgm:pt modelId="{829BC9C5-F93C-44AB-98B4-6FC5D2258F03}" type="pres">
      <dgm:prSet presAssocID="{0C72A9C3-B23F-47FE-9B0C-6AC8032F5FED}" presName="txFour" presStyleLbl="node4" presStyleIdx="19" presStyleCnt="60">
        <dgm:presLayoutVars>
          <dgm:chPref val="3"/>
        </dgm:presLayoutVars>
      </dgm:prSet>
      <dgm:spPr/>
    </dgm:pt>
    <dgm:pt modelId="{308C83C3-8595-4BD5-AFA8-0B8B80A37CF1}" type="pres">
      <dgm:prSet presAssocID="{0C72A9C3-B23F-47FE-9B0C-6AC8032F5FED}" presName="horzFour" presStyleCnt="0"/>
      <dgm:spPr/>
    </dgm:pt>
    <dgm:pt modelId="{E016FC16-3334-416E-8008-D4C6E26F5849}" type="pres">
      <dgm:prSet presAssocID="{A09B1146-FA5B-4D62-A9C7-AD6829EDB7C6}" presName="sibSpaceFour" presStyleCnt="0"/>
      <dgm:spPr/>
    </dgm:pt>
    <dgm:pt modelId="{1510EB97-E1BA-4C93-8248-BEDA01FB0294}" type="pres">
      <dgm:prSet presAssocID="{A33F62A0-6694-48F1-AD8F-E15F1CA912C0}" presName="vertFour" presStyleCnt="0">
        <dgm:presLayoutVars>
          <dgm:chPref val="3"/>
        </dgm:presLayoutVars>
      </dgm:prSet>
      <dgm:spPr/>
    </dgm:pt>
    <dgm:pt modelId="{87940EBE-149B-4AF4-B09E-1555DBD1B8D1}" type="pres">
      <dgm:prSet presAssocID="{A33F62A0-6694-48F1-AD8F-E15F1CA912C0}" presName="txFour" presStyleLbl="node4" presStyleIdx="20" presStyleCnt="60">
        <dgm:presLayoutVars>
          <dgm:chPref val="3"/>
        </dgm:presLayoutVars>
      </dgm:prSet>
      <dgm:spPr/>
    </dgm:pt>
    <dgm:pt modelId="{2D7E7802-2688-46FE-BECF-490D7288F711}" type="pres">
      <dgm:prSet presAssocID="{A33F62A0-6694-48F1-AD8F-E15F1CA912C0}" presName="horzFour" presStyleCnt="0"/>
      <dgm:spPr/>
    </dgm:pt>
    <dgm:pt modelId="{A3A6B529-745D-4175-A857-B0B391B56827}" type="pres">
      <dgm:prSet presAssocID="{A594272F-76B3-445B-8DD1-714809F471C8}" presName="sibSpaceFour" presStyleCnt="0"/>
      <dgm:spPr/>
    </dgm:pt>
    <dgm:pt modelId="{17278614-CA7D-4908-83AB-A528490BB852}" type="pres">
      <dgm:prSet presAssocID="{7AEAC3F2-2B60-48AD-8C7E-5F2681EFD894}" presName="vertFour" presStyleCnt="0">
        <dgm:presLayoutVars>
          <dgm:chPref val="3"/>
        </dgm:presLayoutVars>
      </dgm:prSet>
      <dgm:spPr/>
    </dgm:pt>
    <dgm:pt modelId="{16D61036-7479-4A4C-ABF0-8B33D04F3ECE}" type="pres">
      <dgm:prSet presAssocID="{7AEAC3F2-2B60-48AD-8C7E-5F2681EFD894}" presName="txFour" presStyleLbl="node4" presStyleIdx="21" presStyleCnt="60">
        <dgm:presLayoutVars>
          <dgm:chPref val="3"/>
        </dgm:presLayoutVars>
      </dgm:prSet>
      <dgm:spPr/>
    </dgm:pt>
    <dgm:pt modelId="{B38E8D7E-1E97-435E-8A80-4EAA85B7F6F1}" type="pres">
      <dgm:prSet presAssocID="{7AEAC3F2-2B60-48AD-8C7E-5F2681EFD894}" presName="parTransFour" presStyleCnt="0"/>
      <dgm:spPr/>
    </dgm:pt>
    <dgm:pt modelId="{437B9424-5247-4D3F-B4EB-05CA688A0F90}" type="pres">
      <dgm:prSet presAssocID="{7AEAC3F2-2B60-48AD-8C7E-5F2681EFD894}" presName="horzFour" presStyleCnt="0"/>
      <dgm:spPr/>
    </dgm:pt>
    <dgm:pt modelId="{64B8EDD1-D988-421E-A86F-32E021019C47}" type="pres">
      <dgm:prSet presAssocID="{00B16C99-2522-4240-893C-DD53A85039AD}" presName="vertFour" presStyleCnt="0">
        <dgm:presLayoutVars>
          <dgm:chPref val="3"/>
        </dgm:presLayoutVars>
      </dgm:prSet>
      <dgm:spPr/>
    </dgm:pt>
    <dgm:pt modelId="{C7E2E750-1DDA-45D2-9B05-83A929736435}" type="pres">
      <dgm:prSet presAssocID="{00B16C99-2522-4240-893C-DD53A85039AD}" presName="txFour" presStyleLbl="node4" presStyleIdx="22" presStyleCnt="60">
        <dgm:presLayoutVars>
          <dgm:chPref val="3"/>
        </dgm:presLayoutVars>
      </dgm:prSet>
      <dgm:spPr/>
    </dgm:pt>
    <dgm:pt modelId="{EB4DF09E-DE53-40F1-B134-5507313A8201}" type="pres">
      <dgm:prSet presAssocID="{00B16C99-2522-4240-893C-DD53A85039AD}" presName="horzFour" presStyleCnt="0"/>
      <dgm:spPr/>
    </dgm:pt>
    <dgm:pt modelId="{5A4C8B94-78D2-4E04-A343-981A44AA6759}" type="pres">
      <dgm:prSet presAssocID="{9AC5C66B-E066-4320-8A0D-180C0504F446}" presName="sibSpaceFour" presStyleCnt="0"/>
      <dgm:spPr/>
    </dgm:pt>
    <dgm:pt modelId="{93D7BDA9-8E03-4AF3-9CBC-0626DBDAF42B}" type="pres">
      <dgm:prSet presAssocID="{EDE04E52-8981-4427-AFA1-C876D0E0BC72}" presName="vertFour" presStyleCnt="0">
        <dgm:presLayoutVars>
          <dgm:chPref val="3"/>
        </dgm:presLayoutVars>
      </dgm:prSet>
      <dgm:spPr/>
    </dgm:pt>
    <dgm:pt modelId="{EE77DC47-1881-4B93-8960-D60FABD104D3}" type="pres">
      <dgm:prSet presAssocID="{EDE04E52-8981-4427-AFA1-C876D0E0BC72}" presName="txFour" presStyleLbl="node4" presStyleIdx="23" presStyleCnt="60">
        <dgm:presLayoutVars>
          <dgm:chPref val="3"/>
        </dgm:presLayoutVars>
      </dgm:prSet>
      <dgm:spPr/>
    </dgm:pt>
    <dgm:pt modelId="{054CAD49-8048-4AF0-8C5F-75F40842E3F2}" type="pres">
      <dgm:prSet presAssocID="{EDE04E52-8981-4427-AFA1-C876D0E0BC72}" presName="horzFour" presStyleCnt="0"/>
      <dgm:spPr/>
    </dgm:pt>
    <dgm:pt modelId="{18F6CCB7-DA61-4F38-87A9-04C70EF62E14}" type="pres">
      <dgm:prSet presAssocID="{3BAC0762-7ACB-4CD4-B265-A5BFFF742271}" presName="sibSpaceThree" presStyleCnt="0"/>
      <dgm:spPr/>
    </dgm:pt>
    <dgm:pt modelId="{CAEA5AAC-8BCF-4FEB-BB31-F6DDA09FA31F}" type="pres">
      <dgm:prSet presAssocID="{E8017CF0-0B7D-4A95-BD98-FEC4F30D708D}" presName="vertThree" presStyleCnt="0"/>
      <dgm:spPr/>
    </dgm:pt>
    <dgm:pt modelId="{339D7D6A-85DC-4623-9CD1-3E4A01555B0B}" type="pres">
      <dgm:prSet presAssocID="{E8017CF0-0B7D-4A95-BD98-FEC4F30D708D}" presName="txThree" presStyleLbl="node3" presStyleIdx="1" presStyleCnt="4">
        <dgm:presLayoutVars>
          <dgm:chPref val="3"/>
        </dgm:presLayoutVars>
      </dgm:prSet>
      <dgm:spPr/>
    </dgm:pt>
    <dgm:pt modelId="{F12030F6-657C-44B8-86C0-F1ECCB05ABE9}" type="pres">
      <dgm:prSet presAssocID="{E8017CF0-0B7D-4A95-BD98-FEC4F30D708D}" presName="parTransThree" presStyleCnt="0"/>
      <dgm:spPr/>
    </dgm:pt>
    <dgm:pt modelId="{216A7D57-436B-4378-A01E-8D2128D724B1}" type="pres">
      <dgm:prSet presAssocID="{E8017CF0-0B7D-4A95-BD98-FEC4F30D708D}" presName="horzThree" presStyleCnt="0"/>
      <dgm:spPr/>
    </dgm:pt>
    <dgm:pt modelId="{F747B819-AD4C-44D5-A5C0-2B689978C052}" type="pres">
      <dgm:prSet presAssocID="{0D4C1774-07C4-457E-A8C6-6291F355CF2C}" presName="vertFour" presStyleCnt="0">
        <dgm:presLayoutVars>
          <dgm:chPref val="3"/>
        </dgm:presLayoutVars>
      </dgm:prSet>
      <dgm:spPr/>
    </dgm:pt>
    <dgm:pt modelId="{A34A8E79-CC60-4733-99E4-6AF8E3A86561}" type="pres">
      <dgm:prSet presAssocID="{0D4C1774-07C4-457E-A8C6-6291F355CF2C}" presName="txFour" presStyleLbl="node4" presStyleIdx="24" presStyleCnt="60">
        <dgm:presLayoutVars>
          <dgm:chPref val="3"/>
        </dgm:presLayoutVars>
      </dgm:prSet>
      <dgm:spPr/>
    </dgm:pt>
    <dgm:pt modelId="{3077B69A-10A5-444D-A822-6073B083DD1F}" type="pres">
      <dgm:prSet presAssocID="{0D4C1774-07C4-457E-A8C6-6291F355CF2C}" presName="parTransFour" presStyleCnt="0"/>
      <dgm:spPr/>
    </dgm:pt>
    <dgm:pt modelId="{AC1D8577-A0B8-459F-8E85-2AEC5052C77D}" type="pres">
      <dgm:prSet presAssocID="{0D4C1774-07C4-457E-A8C6-6291F355CF2C}" presName="horzFour" presStyleCnt="0"/>
      <dgm:spPr/>
    </dgm:pt>
    <dgm:pt modelId="{15A4B7B4-5B97-4F26-B521-5122A2C87D82}" type="pres">
      <dgm:prSet presAssocID="{939127A2-36BE-48C0-BDE4-FED22A3FF671}" presName="vertFour" presStyleCnt="0">
        <dgm:presLayoutVars>
          <dgm:chPref val="3"/>
        </dgm:presLayoutVars>
      </dgm:prSet>
      <dgm:spPr/>
    </dgm:pt>
    <dgm:pt modelId="{4DF01D9C-3509-488F-B5F0-9576EC0EC0E2}" type="pres">
      <dgm:prSet presAssocID="{939127A2-36BE-48C0-BDE4-FED22A3FF671}" presName="txFour" presStyleLbl="node4" presStyleIdx="25" presStyleCnt="60">
        <dgm:presLayoutVars>
          <dgm:chPref val="3"/>
        </dgm:presLayoutVars>
      </dgm:prSet>
      <dgm:spPr/>
    </dgm:pt>
    <dgm:pt modelId="{6B6AB861-91F2-4241-BE5B-08A21FCA5AF6}" type="pres">
      <dgm:prSet presAssocID="{939127A2-36BE-48C0-BDE4-FED22A3FF671}" presName="parTransFour" presStyleCnt="0"/>
      <dgm:spPr/>
    </dgm:pt>
    <dgm:pt modelId="{571ADE2E-30D9-4BB2-811E-E271EF35E0DE}" type="pres">
      <dgm:prSet presAssocID="{939127A2-36BE-48C0-BDE4-FED22A3FF671}" presName="horzFour" presStyleCnt="0"/>
      <dgm:spPr/>
    </dgm:pt>
    <dgm:pt modelId="{4BC8C422-AB87-4C23-AE58-5D292D382B3D}" type="pres">
      <dgm:prSet presAssocID="{5437B35D-16A3-4BED-B980-9616AF354629}" presName="vertFour" presStyleCnt="0">
        <dgm:presLayoutVars>
          <dgm:chPref val="3"/>
        </dgm:presLayoutVars>
      </dgm:prSet>
      <dgm:spPr/>
    </dgm:pt>
    <dgm:pt modelId="{93BFAAFE-EB45-46DE-9604-E2462395D7BB}" type="pres">
      <dgm:prSet presAssocID="{5437B35D-16A3-4BED-B980-9616AF354629}" presName="txFour" presStyleLbl="node4" presStyleIdx="26" presStyleCnt="60">
        <dgm:presLayoutVars>
          <dgm:chPref val="3"/>
        </dgm:presLayoutVars>
      </dgm:prSet>
      <dgm:spPr/>
    </dgm:pt>
    <dgm:pt modelId="{5BF0CEE7-72C8-403D-8D49-A6921C77313B}" type="pres">
      <dgm:prSet presAssocID="{5437B35D-16A3-4BED-B980-9616AF354629}" presName="parTransFour" presStyleCnt="0"/>
      <dgm:spPr/>
    </dgm:pt>
    <dgm:pt modelId="{1093E65F-9663-4F11-B852-F2EA3C68D375}" type="pres">
      <dgm:prSet presAssocID="{5437B35D-16A3-4BED-B980-9616AF354629}" presName="horzFour" presStyleCnt="0"/>
      <dgm:spPr/>
    </dgm:pt>
    <dgm:pt modelId="{752112B2-C02F-40DD-8D9A-FAA91451C3D5}" type="pres">
      <dgm:prSet presAssocID="{AB4E675C-59CA-4DF4-A667-AF21167F2C87}" presName="vertFour" presStyleCnt="0">
        <dgm:presLayoutVars>
          <dgm:chPref val="3"/>
        </dgm:presLayoutVars>
      </dgm:prSet>
      <dgm:spPr/>
    </dgm:pt>
    <dgm:pt modelId="{E4D6BC7D-7122-4EFD-BCF1-C43E4E45FE6E}" type="pres">
      <dgm:prSet presAssocID="{AB4E675C-59CA-4DF4-A667-AF21167F2C87}" presName="txFour" presStyleLbl="node4" presStyleIdx="27" presStyleCnt="60">
        <dgm:presLayoutVars>
          <dgm:chPref val="3"/>
        </dgm:presLayoutVars>
      </dgm:prSet>
      <dgm:spPr/>
    </dgm:pt>
    <dgm:pt modelId="{BE2AF200-7C68-4072-90D4-CC57E11DFE01}" type="pres">
      <dgm:prSet presAssocID="{AB4E675C-59CA-4DF4-A667-AF21167F2C87}" presName="horzFour" presStyleCnt="0"/>
      <dgm:spPr/>
    </dgm:pt>
    <dgm:pt modelId="{777D5BD1-F42F-4DBA-8963-B935BAD59A0D}" type="pres">
      <dgm:prSet presAssocID="{A767C358-F0D7-47E0-9EAA-A193309E98A3}" presName="sibSpaceFour" presStyleCnt="0"/>
      <dgm:spPr/>
    </dgm:pt>
    <dgm:pt modelId="{DFAC15A7-06C7-44B8-938D-2149EABF8AFF}" type="pres">
      <dgm:prSet presAssocID="{2EA6BE7C-44A6-4010-839D-8A0BF9CB7696}" presName="vertFour" presStyleCnt="0">
        <dgm:presLayoutVars>
          <dgm:chPref val="3"/>
        </dgm:presLayoutVars>
      </dgm:prSet>
      <dgm:spPr/>
    </dgm:pt>
    <dgm:pt modelId="{AF480FE2-6E5E-4974-8BE2-ECF552A32CFA}" type="pres">
      <dgm:prSet presAssocID="{2EA6BE7C-44A6-4010-839D-8A0BF9CB7696}" presName="txFour" presStyleLbl="node4" presStyleIdx="28" presStyleCnt="60">
        <dgm:presLayoutVars>
          <dgm:chPref val="3"/>
        </dgm:presLayoutVars>
      </dgm:prSet>
      <dgm:spPr/>
    </dgm:pt>
    <dgm:pt modelId="{E318A670-4A87-4BEB-8365-15B6CDD1E8E4}" type="pres">
      <dgm:prSet presAssocID="{2EA6BE7C-44A6-4010-839D-8A0BF9CB7696}" presName="horzFour" presStyleCnt="0"/>
      <dgm:spPr/>
    </dgm:pt>
    <dgm:pt modelId="{B48D45A5-6C84-4FA6-B186-586997D857D8}" type="pres">
      <dgm:prSet presAssocID="{FFE7A9B1-146A-418E-8B33-A4CAB2FA7E4C}" presName="sibSpaceFour" presStyleCnt="0"/>
      <dgm:spPr/>
    </dgm:pt>
    <dgm:pt modelId="{B7FC8093-1012-4567-A794-CEDF23448D12}" type="pres">
      <dgm:prSet presAssocID="{87578B1F-D8EC-4FB8-902E-E1B3A091EFB0}" presName="vertFour" presStyleCnt="0">
        <dgm:presLayoutVars>
          <dgm:chPref val="3"/>
        </dgm:presLayoutVars>
      </dgm:prSet>
      <dgm:spPr/>
    </dgm:pt>
    <dgm:pt modelId="{B0453FB6-2ADC-47A3-B5B1-F848C12BEF8F}" type="pres">
      <dgm:prSet presAssocID="{87578B1F-D8EC-4FB8-902E-E1B3A091EFB0}" presName="txFour" presStyleLbl="node4" presStyleIdx="29" presStyleCnt="60">
        <dgm:presLayoutVars>
          <dgm:chPref val="3"/>
        </dgm:presLayoutVars>
      </dgm:prSet>
      <dgm:spPr/>
    </dgm:pt>
    <dgm:pt modelId="{BC1A3796-6A6D-43AB-BD91-7EBFF359E9E1}" type="pres">
      <dgm:prSet presAssocID="{87578B1F-D8EC-4FB8-902E-E1B3A091EFB0}" presName="horzFour" presStyleCnt="0"/>
      <dgm:spPr/>
    </dgm:pt>
    <dgm:pt modelId="{B53CA84F-A1E8-4279-9D02-0EEBFC327895}" type="pres">
      <dgm:prSet presAssocID="{D694D0FB-326D-448B-87B3-77D6267A3B58}" presName="sibSpaceFour" presStyleCnt="0"/>
      <dgm:spPr/>
    </dgm:pt>
    <dgm:pt modelId="{4DBEEC4B-3E97-4503-B6BA-3F744B447E2C}" type="pres">
      <dgm:prSet presAssocID="{B429E03D-F819-4D1B-85DC-940F50F2C9B8}" presName="vertFour" presStyleCnt="0">
        <dgm:presLayoutVars>
          <dgm:chPref val="3"/>
        </dgm:presLayoutVars>
      </dgm:prSet>
      <dgm:spPr/>
    </dgm:pt>
    <dgm:pt modelId="{04FB957D-0E35-4D11-8FAE-5D76D8E5274F}" type="pres">
      <dgm:prSet presAssocID="{B429E03D-F819-4D1B-85DC-940F50F2C9B8}" presName="txFour" presStyleLbl="node4" presStyleIdx="30" presStyleCnt="60">
        <dgm:presLayoutVars>
          <dgm:chPref val="3"/>
        </dgm:presLayoutVars>
      </dgm:prSet>
      <dgm:spPr/>
    </dgm:pt>
    <dgm:pt modelId="{0782BB3B-E5F6-4DBB-9559-80DF598AA40B}" type="pres">
      <dgm:prSet presAssocID="{B429E03D-F819-4D1B-85DC-940F50F2C9B8}" presName="parTransFour" presStyleCnt="0"/>
      <dgm:spPr/>
    </dgm:pt>
    <dgm:pt modelId="{B997F860-F67F-4132-AA49-4BEFEDFA2C68}" type="pres">
      <dgm:prSet presAssocID="{B429E03D-F819-4D1B-85DC-940F50F2C9B8}" presName="horzFour" presStyleCnt="0"/>
      <dgm:spPr/>
    </dgm:pt>
    <dgm:pt modelId="{7BCA9C39-5EFF-42F1-A381-BED226B2EB83}" type="pres">
      <dgm:prSet presAssocID="{26356AA3-50FD-40D4-A477-C67064FC320E}" presName="vertFour" presStyleCnt="0">
        <dgm:presLayoutVars>
          <dgm:chPref val="3"/>
        </dgm:presLayoutVars>
      </dgm:prSet>
      <dgm:spPr/>
    </dgm:pt>
    <dgm:pt modelId="{70588895-AFAC-4E83-AE4F-B6D0E23D8C4A}" type="pres">
      <dgm:prSet presAssocID="{26356AA3-50FD-40D4-A477-C67064FC320E}" presName="txFour" presStyleLbl="node4" presStyleIdx="31" presStyleCnt="60">
        <dgm:presLayoutVars>
          <dgm:chPref val="3"/>
        </dgm:presLayoutVars>
      </dgm:prSet>
      <dgm:spPr/>
    </dgm:pt>
    <dgm:pt modelId="{A2DD0F3D-FE9B-43FA-960A-68E7E22EFF5D}" type="pres">
      <dgm:prSet presAssocID="{26356AA3-50FD-40D4-A477-C67064FC320E}" presName="horzFour" presStyleCnt="0"/>
      <dgm:spPr/>
    </dgm:pt>
    <dgm:pt modelId="{4128E834-57DF-4DB6-9CE7-B1A41655CE90}" type="pres">
      <dgm:prSet presAssocID="{014F1EEE-CF89-4317-99E0-B988E1A6E4AB}" presName="sibSpaceFour" presStyleCnt="0"/>
      <dgm:spPr/>
    </dgm:pt>
    <dgm:pt modelId="{65684F5C-3A2F-4E47-9E24-3CBEDE0548D0}" type="pres">
      <dgm:prSet presAssocID="{5BF12C9E-29BC-436A-9DB6-FA80CFE723FD}" presName="vertFour" presStyleCnt="0">
        <dgm:presLayoutVars>
          <dgm:chPref val="3"/>
        </dgm:presLayoutVars>
      </dgm:prSet>
      <dgm:spPr/>
    </dgm:pt>
    <dgm:pt modelId="{DE07D0DB-B18C-4A59-B7E3-3BA839BD7AB0}" type="pres">
      <dgm:prSet presAssocID="{5BF12C9E-29BC-436A-9DB6-FA80CFE723FD}" presName="txFour" presStyleLbl="node4" presStyleIdx="32" presStyleCnt="60">
        <dgm:presLayoutVars>
          <dgm:chPref val="3"/>
        </dgm:presLayoutVars>
      </dgm:prSet>
      <dgm:spPr/>
    </dgm:pt>
    <dgm:pt modelId="{4CEA90B4-2D49-497E-BC66-5CD25BF8B8F3}" type="pres">
      <dgm:prSet presAssocID="{5BF12C9E-29BC-436A-9DB6-FA80CFE723FD}" presName="horzFour" presStyleCnt="0"/>
      <dgm:spPr/>
    </dgm:pt>
    <dgm:pt modelId="{7B5D2BF6-7FF3-4DF1-A171-D64893D887B3}" type="pres">
      <dgm:prSet presAssocID="{85A8C6E4-2FFC-4E57-999D-8DAB5D07BFF2}" presName="sibSpaceFour" presStyleCnt="0"/>
      <dgm:spPr/>
    </dgm:pt>
    <dgm:pt modelId="{BBBA39E2-7449-42EA-8EFE-E8D9FEFA237A}" type="pres">
      <dgm:prSet presAssocID="{1356C728-A9E8-4363-BE96-B1F1FEC37B34}" presName="vertFour" presStyleCnt="0">
        <dgm:presLayoutVars>
          <dgm:chPref val="3"/>
        </dgm:presLayoutVars>
      </dgm:prSet>
      <dgm:spPr/>
    </dgm:pt>
    <dgm:pt modelId="{19E07C2B-6DAA-4549-B5C4-8E9F4A13E187}" type="pres">
      <dgm:prSet presAssocID="{1356C728-A9E8-4363-BE96-B1F1FEC37B34}" presName="txFour" presStyleLbl="node4" presStyleIdx="33" presStyleCnt="60">
        <dgm:presLayoutVars>
          <dgm:chPref val="3"/>
        </dgm:presLayoutVars>
      </dgm:prSet>
      <dgm:spPr/>
    </dgm:pt>
    <dgm:pt modelId="{4B7892EC-6182-4C04-A92E-9BBFF4804E18}" type="pres">
      <dgm:prSet presAssocID="{1356C728-A9E8-4363-BE96-B1F1FEC37B34}" presName="parTransFour" presStyleCnt="0"/>
      <dgm:spPr/>
    </dgm:pt>
    <dgm:pt modelId="{F7690A04-9178-48D8-AAEC-02809475ED6F}" type="pres">
      <dgm:prSet presAssocID="{1356C728-A9E8-4363-BE96-B1F1FEC37B34}" presName="horzFour" presStyleCnt="0"/>
      <dgm:spPr/>
    </dgm:pt>
    <dgm:pt modelId="{62CA98DE-ACF9-41C8-BB76-E0CD06D090E2}" type="pres">
      <dgm:prSet presAssocID="{02D70732-1691-4A62-8686-88EA41D2F5FF}" presName="vertFour" presStyleCnt="0">
        <dgm:presLayoutVars>
          <dgm:chPref val="3"/>
        </dgm:presLayoutVars>
      </dgm:prSet>
      <dgm:spPr/>
    </dgm:pt>
    <dgm:pt modelId="{2F429BBC-C16C-4514-A07E-D7CBD75C06EA}" type="pres">
      <dgm:prSet presAssocID="{02D70732-1691-4A62-8686-88EA41D2F5FF}" presName="txFour" presStyleLbl="node4" presStyleIdx="34" presStyleCnt="60">
        <dgm:presLayoutVars>
          <dgm:chPref val="3"/>
        </dgm:presLayoutVars>
      </dgm:prSet>
      <dgm:spPr/>
    </dgm:pt>
    <dgm:pt modelId="{0FA66B98-3DB5-456F-9A35-6CA3C023AB03}" type="pres">
      <dgm:prSet presAssocID="{02D70732-1691-4A62-8686-88EA41D2F5FF}" presName="parTransFour" presStyleCnt="0"/>
      <dgm:spPr/>
    </dgm:pt>
    <dgm:pt modelId="{397613E5-96D5-45D7-9955-74F925601608}" type="pres">
      <dgm:prSet presAssocID="{02D70732-1691-4A62-8686-88EA41D2F5FF}" presName="horzFour" presStyleCnt="0"/>
      <dgm:spPr/>
    </dgm:pt>
    <dgm:pt modelId="{E8E8D839-C69B-4CDA-86A5-E1C2B7F936F1}" type="pres">
      <dgm:prSet presAssocID="{75E323AC-648A-4D80-910F-A9D184E5FBAB}" presName="vertFour" presStyleCnt="0">
        <dgm:presLayoutVars>
          <dgm:chPref val="3"/>
        </dgm:presLayoutVars>
      </dgm:prSet>
      <dgm:spPr/>
    </dgm:pt>
    <dgm:pt modelId="{8F7BE5BD-87B7-432F-A4FA-88A9BD0CFDD8}" type="pres">
      <dgm:prSet presAssocID="{75E323AC-648A-4D80-910F-A9D184E5FBAB}" presName="txFour" presStyleLbl="node4" presStyleIdx="35" presStyleCnt="60">
        <dgm:presLayoutVars>
          <dgm:chPref val="3"/>
        </dgm:presLayoutVars>
      </dgm:prSet>
      <dgm:spPr/>
    </dgm:pt>
    <dgm:pt modelId="{6B5FFADF-DDF6-4637-A0B2-C5A42D466ECD}" type="pres">
      <dgm:prSet presAssocID="{75E323AC-648A-4D80-910F-A9D184E5FBAB}" presName="horzFour" presStyleCnt="0"/>
      <dgm:spPr/>
    </dgm:pt>
    <dgm:pt modelId="{0215133B-952E-480F-928E-A5100C113073}" type="pres">
      <dgm:prSet presAssocID="{2A74E087-8F22-49B5-97A8-81E4F4A806ED}" presName="sibSpaceFour" presStyleCnt="0"/>
      <dgm:spPr/>
    </dgm:pt>
    <dgm:pt modelId="{2DBD2A27-2367-44B6-8E6B-9B912D5FF9BA}" type="pres">
      <dgm:prSet presAssocID="{8FB12A51-E8AA-4F78-92A0-75E1668DBFEC}" presName="vertFour" presStyleCnt="0">
        <dgm:presLayoutVars>
          <dgm:chPref val="3"/>
        </dgm:presLayoutVars>
      </dgm:prSet>
      <dgm:spPr/>
    </dgm:pt>
    <dgm:pt modelId="{3EED491D-1B3C-487D-9FCB-6A52B83DCF44}" type="pres">
      <dgm:prSet presAssocID="{8FB12A51-E8AA-4F78-92A0-75E1668DBFEC}" presName="txFour" presStyleLbl="node4" presStyleIdx="36" presStyleCnt="60">
        <dgm:presLayoutVars>
          <dgm:chPref val="3"/>
        </dgm:presLayoutVars>
      </dgm:prSet>
      <dgm:spPr/>
    </dgm:pt>
    <dgm:pt modelId="{42EBE2AD-A68E-4841-9C57-7D6574542DAC}" type="pres">
      <dgm:prSet presAssocID="{8FB12A51-E8AA-4F78-92A0-75E1668DBFEC}" presName="horzFour" presStyleCnt="0"/>
      <dgm:spPr/>
    </dgm:pt>
    <dgm:pt modelId="{B9BA6A5A-C4CA-46DF-BC4A-ACAF04BAD42D}" type="pres">
      <dgm:prSet presAssocID="{F13A72B3-199C-428C-BDF4-27CF308C4FDA}" presName="sibSpaceFour" presStyleCnt="0"/>
      <dgm:spPr/>
    </dgm:pt>
    <dgm:pt modelId="{CDBCC45C-6399-4C8F-9BDA-BB4E0133E7A0}" type="pres">
      <dgm:prSet presAssocID="{992D4DD4-364C-4A25-8DE0-68567A34280B}" presName="vertFour" presStyleCnt="0">
        <dgm:presLayoutVars>
          <dgm:chPref val="3"/>
        </dgm:presLayoutVars>
      </dgm:prSet>
      <dgm:spPr/>
    </dgm:pt>
    <dgm:pt modelId="{0A8DD5EF-EC90-4362-B50D-795773CA03F8}" type="pres">
      <dgm:prSet presAssocID="{992D4DD4-364C-4A25-8DE0-68567A34280B}" presName="txFour" presStyleLbl="node4" presStyleIdx="37" presStyleCnt="60">
        <dgm:presLayoutVars>
          <dgm:chPref val="3"/>
        </dgm:presLayoutVars>
      </dgm:prSet>
      <dgm:spPr/>
    </dgm:pt>
    <dgm:pt modelId="{B84756E0-CD95-4F55-BA94-A24E1B29B12F}" type="pres">
      <dgm:prSet presAssocID="{992D4DD4-364C-4A25-8DE0-68567A34280B}" presName="horzFour" presStyleCnt="0"/>
      <dgm:spPr/>
    </dgm:pt>
    <dgm:pt modelId="{F966E7AA-D582-4EA6-BA14-FBAE79D9F077}" type="pres">
      <dgm:prSet presAssocID="{E6784335-37AC-41AD-83CA-57CF51B6A3D6}" presName="sibSpaceTwo" presStyleCnt="0"/>
      <dgm:spPr/>
    </dgm:pt>
    <dgm:pt modelId="{5685CE31-8A03-436F-B6BE-B67378CA72EE}" type="pres">
      <dgm:prSet presAssocID="{FEFB416F-11C9-485F-8E8D-3997C29EDF27}" presName="vertTwo" presStyleCnt="0"/>
      <dgm:spPr/>
    </dgm:pt>
    <dgm:pt modelId="{74AAB7F8-C3CF-40B2-86DB-1491B1A84F97}" type="pres">
      <dgm:prSet presAssocID="{FEFB416F-11C9-485F-8E8D-3997C29EDF27}" presName="txTwo" presStyleLbl="node2" presStyleIdx="1" presStyleCnt="2">
        <dgm:presLayoutVars>
          <dgm:chPref val="3"/>
        </dgm:presLayoutVars>
      </dgm:prSet>
      <dgm:spPr/>
    </dgm:pt>
    <dgm:pt modelId="{4F2C0049-83F8-4BA1-9F75-EF853F4C8647}" type="pres">
      <dgm:prSet presAssocID="{FEFB416F-11C9-485F-8E8D-3997C29EDF27}" presName="parTransTwo" presStyleCnt="0"/>
      <dgm:spPr/>
    </dgm:pt>
    <dgm:pt modelId="{6803B711-34FE-406B-A89F-FBEDFFB25B4E}" type="pres">
      <dgm:prSet presAssocID="{FEFB416F-11C9-485F-8E8D-3997C29EDF27}" presName="horzTwo" presStyleCnt="0"/>
      <dgm:spPr/>
    </dgm:pt>
    <dgm:pt modelId="{FEF2CC3A-30C3-4CEB-A5C0-2CEE535FDA8D}" type="pres">
      <dgm:prSet presAssocID="{BEA8AFD9-BF1E-4F9F-B6A8-B0E62B01F300}" presName="vertThree" presStyleCnt="0"/>
      <dgm:spPr/>
    </dgm:pt>
    <dgm:pt modelId="{8B3DBEFB-2947-4952-B8A8-CA0BA3923C0B}" type="pres">
      <dgm:prSet presAssocID="{BEA8AFD9-BF1E-4F9F-B6A8-B0E62B01F300}" presName="txThree" presStyleLbl="node3" presStyleIdx="2" presStyleCnt="4">
        <dgm:presLayoutVars>
          <dgm:chPref val="3"/>
        </dgm:presLayoutVars>
      </dgm:prSet>
      <dgm:spPr/>
    </dgm:pt>
    <dgm:pt modelId="{523ED22C-C039-47D6-A67B-88592BFC4865}" type="pres">
      <dgm:prSet presAssocID="{BEA8AFD9-BF1E-4F9F-B6A8-B0E62B01F300}" presName="parTransThree" presStyleCnt="0"/>
      <dgm:spPr/>
    </dgm:pt>
    <dgm:pt modelId="{8A671012-7E07-4EDA-98FB-806BEC78BBE6}" type="pres">
      <dgm:prSet presAssocID="{BEA8AFD9-BF1E-4F9F-B6A8-B0E62B01F300}" presName="horzThree" presStyleCnt="0"/>
      <dgm:spPr/>
    </dgm:pt>
    <dgm:pt modelId="{076F8C98-E6F7-487F-8867-E6AA0C3EB861}" type="pres">
      <dgm:prSet presAssocID="{E17E1538-F90A-4C13-96DA-7437010D0D76}" presName="vertFour" presStyleCnt="0">
        <dgm:presLayoutVars>
          <dgm:chPref val="3"/>
        </dgm:presLayoutVars>
      </dgm:prSet>
      <dgm:spPr/>
    </dgm:pt>
    <dgm:pt modelId="{E64E1544-65C1-43A3-BEA5-8BAE6C4C48CE}" type="pres">
      <dgm:prSet presAssocID="{E17E1538-F90A-4C13-96DA-7437010D0D76}" presName="txFour" presStyleLbl="node4" presStyleIdx="38" presStyleCnt="60">
        <dgm:presLayoutVars>
          <dgm:chPref val="3"/>
        </dgm:presLayoutVars>
      </dgm:prSet>
      <dgm:spPr/>
    </dgm:pt>
    <dgm:pt modelId="{3E60ABBE-3A5B-4932-9419-22E86A393878}" type="pres">
      <dgm:prSet presAssocID="{E17E1538-F90A-4C13-96DA-7437010D0D76}" presName="parTransFour" presStyleCnt="0"/>
      <dgm:spPr/>
    </dgm:pt>
    <dgm:pt modelId="{8D4E6B57-B0B5-40B0-B921-CC9546BACB0B}" type="pres">
      <dgm:prSet presAssocID="{E17E1538-F90A-4C13-96DA-7437010D0D76}" presName="horzFour" presStyleCnt="0"/>
      <dgm:spPr/>
    </dgm:pt>
    <dgm:pt modelId="{40342516-0B54-496C-8CC2-0783C2E697AE}" type="pres">
      <dgm:prSet presAssocID="{9375D94D-6D64-4618-8B2C-3EFE887FA442}" presName="vertFour" presStyleCnt="0">
        <dgm:presLayoutVars>
          <dgm:chPref val="3"/>
        </dgm:presLayoutVars>
      </dgm:prSet>
      <dgm:spPr/>
    </dgm:pt>
    <dgm:pt modelId="{38F67355-D8C7-41AE-9A7F-1412671902E1}" type="pres">
      <dgm:prSet presAssocID="{9375D94D-6D64-4618-8B2C-3EFE887FA442}" presName="txFour" presStyleLbl="node4" presStyleIdx="39" presStyleCnt="60">
        <dgm:presLayoutVars>
          <dgm:chPref val="3"/>
        </dgm:presLayoutVars>
      </dgm:prSet>
      <dgm:spPr/>
    </dgm:pt>
    <dgm:pt modelId="{9F975525-37FD-4FA7-AB01-7018FEDCFB57}" type="pres">
      <dgm:prSet presAssocID="{9375D94D-6D64-4618-8B2C-3EFE887FA442}" presName="parTransFour" presStyleCnt="0"/>
      <dgm:spPr/>
    </dgm:pt>
    <dgm:pt modelId="{927CA4AA-4999-4331-9C8C-4AF34D082151}" type="pres">
      <dgm:prSet presAssocID="{9375D94D-6D64-4618-8B2C-3EFE887FA442}" presName="horzFour" presStyleCnt="0"/>
      <dgm:spPr/>
    </dgm:pt>
    <dgm:pt modelId="{564551A8-33F6-4375-B56B-4A0BA0BE609A}" type="pres">
      <dgm:prSet presAssocID="{76348130-76B8-44FB-84CA-D03D0DBC0542}" presName="vertFour" presStyleCnt="0">
        <dgm:presLayoutVars>
          <dgm:chPref val="3"/>
        </dgm:presLayoutVars>
      </dgm:prSet>
      <dgm:spPr/>
    </dgm:pt>
    <dgm:pt modelId="{DC2F5CD4-F8D6-4ECA-A0F7-DF87D1DC8194}" type="pres">
      <dgm:prSet presAssocID="{76348130-76B8-44FB-84CA-D03D0DBC0542}" presName="txFour" presStyleLbl="node4" presStyleIdx="40" presStyleCnt="60">
        <dgm:presLayoutVars>
          <dgm:chPref val="3"/>
        </dgm:presLayoutVars>
      </dgm:prSet>
      <dgm:spPr/>
    </dgm:pt>
    <dgm:pt modelId="{502B992A-7C19-4DA7-8AA9-E0185C090576}" type="pres">
      <dgm:prSet presAssocID="{76348130-76B8-44FB-84CA-D03D0DBC0542}" presName="parTransFour" presStyleCnt="0"/>
      <dgm:spPr/>
    </dgm:pt>
    <dgm:pt modelId="{64898CF8-D2AB-4AD9-AD43-920ACBDA57E2}" type="pres">
      <dgm:prSet presAssocID="{76348130-76B8-44FB-84CA-D03D0DBC0542}" presName="horzFour" presStyleCnt="0"/>
      <dgm:spPr/>
    </dgm:pt>
    <dgm:pt modelId="{52863744-35D3-483A-BAB4-FB20B5790C9D}" type="pres">
      <dgm:prSet presAssocID="{056384FC-FC1A-4470-9419-0B6361B1A289}" presName="vertFour" presStyleCnt="0">
        <dgm:presLayoutVars>
          <dgm:chPref val="3"/>
        </dgm:presLayoutVars>
      </dgm:prSet>
      <dgm:spPr/>
    </dgm:pt>
    <dgm:pt modelId="{561539D4-0AC5-4A29-B8AA-EEEC59BDBE89}" type="pres">
      <dgm:prSet presAssocID="{056384FC-FC1A-4470-9419-0B6361B1A289}" presName="txFour" presStyleLbl="node4" presStyleIdx="41" presStyleCnt="60">
        <dgm:presLayoutVars>
          <dgm:chPref val="3"/>
        </dgm:presLayoutVars>
      </dgm:prSet>
      <dgm:spPr/>
    </dgm:pt>
    <dgm:pt modelId="{D04D9356-6569-4A7B-BB17-4F47FCD7133C}" type="pres">
      <dgm:prSet presAssocID="{056384FC-FC1A-4470-9419-0B6361B1A289}" presName="horzFour" presStyleCnt="0"/>
      <dgm:spPr/>
    </dgm:pt>
    <dgm:pt modelId="{51097767-80F1-4108-9527-386BF349B3B1}" type="pres">
      <dgm:prSet presAssocID="{425042A7-B920-40D1-B939-F281C9734FB8}" presName="sibSpaceFour" presStyleCnt="0"/>
      <dgm:spPr/>
    </dgm:pt>
    <dgm:pt modelId="{1F06840E-1B92-4213-9485-0343A1CB1490}" type="pres">
      <dgm:prSet presAssocID="{C57795A6-DE8C-4B1D-ABDE-FFD4774AE3F4}" presName="vertFour" presStyleCnt="0">
        <dgm:presLayoutVars>
          <dgm:chPref val="3"/>
        </dgm:presLayoutVars>
      </dgm:prSet>
      <dgm:spPr/>
    </dgm:pt>
    <dgm:pt modelId="{7779F028-B436-4792-BED4-19064EA069CE}" type="pres">
      <dgm:prSet presAssocID="{C57795A6-DE8C-4B1D-ABDE-FFD4774AE3F4}" presName="txFour" presStyleLbl="node4" presStyleIdx="42" presStyleCnt="60">
        <dgm:presLayoutVars>
          <dgm:chPref val="3"/>
        </dgm:presLayoutVars>
      </dgm:prSet>
      <dgm:spPr/>
    </dgm:pt>
    <dgm:pt modelId="{9671A361-706C-4F26-BCB8-A63457ED744E}" type="pres">
      <dgm:prSet presAssocID="{C57795A6-DE8C-4B1D-ABDE-FFD4774AE3F4}" presName="horzFour" presStyleCnt="0"/>
      <dgm:spPr/>
    </dgm:pt>
    <dgm:pt modelId="{AB887732-F1D8-4DC8-926C-6B7CE6F03B96}" type="pres">
      <dgm:prSet presAssocID="{CAE7D9D1-4B7A-4A46-A6E0-F3F7DA9904D8}" presName="sibSpaceFour" presStyleCnt="0"/>
      <dgm:spPr/>
    </dgm:pt>
    <dgm:pt modelId="{F70D6DE3-C9BD-464B-893A-872148502F1E}" type="pres">
      <dgm:prSet presAssocID="{08569574-C69E-43D5-A412-F22105B888E8}" presName="vertFour" presStyleCnt="0">
        <dgm:presLayoutVars>
          <dgm:chPref val="3"/>
        </dgm:presLayoutVars>
      </dgm:prSet>
      <dgm:spPr/>
    </dgm:pt>
    <dgm:pt modelId="{BE91C65F-842E-4D87-B7AF-5F5491571DB4}" type="pres">
      <dgm:prSet presAssocID="{08569574-C69E-43D5-A412-F22105B888E8}" presName="txFour" presStyleLbl="node4" presStyleIdx="43" presStyleCnt="60">
        <dgm:presLayoutVars>
          <dgm:chPref val="3"/>
        </dgm:presLayoutVars>
      </dgm:prSet>
      <dgm:spPr/>
    </dgm:pt>
    <dgm:pt modelId="{987A5FB7-F67F-4A85-B7A1-7614283E8696}" type="pres">
      <dgm:prSet presAssocID="{08569574-C69E-43D5-A412-F22105B888E8}" presName="horzFour" presStyleCnt="0"/>
      <dgm:spPr/>
    </dgm:pt>
    <dgm:pt modelId="{AC6EFF37-BBD4-4BE0-B3BA-E846002419D4}" type="pres">
      <dgm:prSet presAssocID="{AF777C15-5BC4-491D-8C0D-592DFDDAF868}" presName="sibSpaceFour" presStyleCnt="0"/>
      <dgm:spPr/>
    </dgm:pt>
    <dgm:pt modelId="{F9518A87-B493-444E-BAFA-CCE153B589D4}" type="pres">
      <dgm:prSet presAssocID="{B8E53309-0D89-4EE2-89D6-181DAE689F97}" presName="vertFour" presStyleCnt="0">
        <dgm:presLayoutVars>
          <dgm:chPref val="3"/>
        </dgm:presLayoutVars>
      </dgm:prSet>
      <dgm:spPr/>
    </dgm:pt>
    <dgm:pt modelId="{7333F7F0-38D4-4DCC-ACFC-EF9B13A57CCF}" type="pres">
      <dgm:prSet presAssocID="{B8E53309-0D89-4EE2-89D6-181DAE689F97}" presName="txFour" presStyleLbl="node4" presStyleIdx="44" presStyleCnt="60">
        <dgm:presLayoutVars>
          <dgm:chPref val="3"/>
        </dgm:presLayoutVars>
      </dgm:prSet>
      <dgm:spPr/>
    </dgm:pt>
    <dgm:pt modelId="{A909815C-5086-4601-B313-C21122904367}" type="pres">
      <dgm:prSet presAssocID="{B8E53309-0D89-4EE2-89D6-181DAE689F97}" presName="parTransFour" presStyleCnt="0"/>
      <dgm:spPr/>
    </dgm:pt>
    <dgm:pt modelId="{7D01DC45-4CE5-4BF6-911B-EED10F311603}" type="pres">
      <dgm:prSet presAssocID="{B8E53309-0D89-4EE2-89D6-181DAE689F97}" presName="horzFour" presStyleCnt="0"/>
      <dgm:spPr/>
    </dgm:pt>
    <dgm:pt modelId="{9A763D02-7AAB-4495-9046-0931E179D7B2}" type="pres">
      <dgm:prSet presAssocID="{AE74152F-13C6-42DC-8474-D8A6E2E20BAA}" presName="vertFour" presStyleCnt="0">
        <dgm:presLayoutVars>
          <dgm:chPref val="3"/>
        </dgm:presLayoutVars>
      </dgm:prSet>
      <dgm:spPr/>
    </dgm:pt>
    <dgm:pt modelId="{329416F1-7AED-45C0-BE26-8A9573023EBC}" type="pres">
      <dgm:prSet presAssocID="{AE74152F-13C6-42DC-8474-D8A6E2E20BAA}" presName="txFour" presStyleLbl="node4" presStyleIdx="45" presStyleCnt="60">
        <dgm:presLayoutVars>
          <dgm:chPref val="3"/>
        </dgm:presLayoutVars>
      </dgm:prSet>
      <dgm:spPr/>
    </dgm:pt>
    <dgm:pt modelId="{A60E6043-56A4-44F1-912C-4F53591FD3D1}" type="pres">
      <dgm:prSet presAssocID="{AE74152F-13C6-42DC-8474-D8A6E2E20BAA}" presName="horzFour" presStyleCnt="0"/>
      <dgm:spPr/>
    </dgm:pt>
    <dgm:pt modelId="{29DE06F8-D07D-4138-BB3F-91F50494B5AE}" type="pres">
      <dgm:prSet presAssocID="{DB87DB5B-3984-440D-9034-9F620FB111C7}" presName="sibSpaceFour" presStyleCnt="0"/>
      <dgm:spPr/>
    </dgm:pt>
    <dgm:pt modelId="{F903793C-5D02-4E2A-B067-F0C7BFB615A8}" type="pres">
      <dgm:prSet presAssocID="{16177E02-894F-48BA-BDD5-6897C555FBB9}" presName="vertFour" presStyleCnt="0">
        <dgm:presLayoutVars>
          <dgm:chPref val="3"/>
        </dgm:presLayoutVars>
      </dgm:prSet>
      <dgm:spPr/>
    </dgm:pt>
    <dgm:pt modelId="{CF5AC816-F2AF-455A-966F-7D7B1899688D}" type="pres">
      <dgm:prSet presAssocID="{16177E02-894F-48BA-BDD5-6897C555FBB9}" presName="txFour" presStyleLbl="node4" presStyleIdx="46" presStyleCnt="60">
        <dgm:presLayoutVars>
          <dgm:chPref val="3"/>
        </dgm:presLayoutVars>
      </dgm:prSet>
      <dgm:spPr/>
    </dgm:pt>
    <dgm:pt modelId="{B163E9D1-6B6B-4031-AA7B-01BDE3C7FEC6}" type="pres">
      <dgm:prSet presAssocID="{16177E02-894F-48BA-BDD5-6897C555FBB9}" presName="horzFour" presStyleCnt="0"/>
      <dgm:spPr/>
    </dgm:pt>
    <dgm:pt modelId="{40913870-85A3-44DE-95BE-AAF3CC6D8355}" type="pres">
      <dgm:prSet presAssocID="{3AC16E3D-42AF-4676-A3C9-B377A26DD40C}" presName="sibSpaceFour" presStyleCnt="0"/>
      <dgm:spPr/>
    </dgm:pt>
    <dgm:pt modelId="{4AA94736-A138-40D8-BB9F-61A6E643439D}" type="pres">
      <dgm:prSet presAssocID="{19533561-5426-4898-930F-1D17C5D94610}" presName="vertFour" presStyleCnt="0">
        <dgm:presLayoutVars>
          <dgm:chPref val="3"/>
        </dgm:presLayoutVars>
      </dgm:prSet>
      <dgm:spPr/>
    </dgm:pt>
    <dgm:pt modelId="{E8089ACE-5179-40B9-AF6D-145117914A69}" type="pres">
      <dgm:prSet presAssocID="{19533561-5426-4898-930F-1D17C5D94610}" presName="txFour" presStyleLbl="node4" presStyleIdx="47" presStyleCnt="60">
        <dgm:presLayoutVars>
          <dgm:chPref val="3"/>
        </dgm:presLayoutVars>
      </dgm:prSet>
      <dgm:spPr/>
    </dgm:pt>
    <dgm:pt modelId="{5BF94E3B-9089-4D8A-8960-46DCD5B631E3}" type="pres">
      <dgm:prSet presAssocID="{19533561-5426-4898-930F-1D17C5D94610}" presName="parTransFour" presStyleCnt="0"/>
      <dgm:spPr/>
    </dgm:pt>
    <dgm:pt modelId="{2B81E9B0-2B74-4680-BB0F-2692F9BB555C}" type="pres">
      <dgm:prSet presAssocID="{19533561-5426-4898-930F-1D17C5D94610}" presName="horzFour" presStyleCnt="0"/>
      <dgm:spPr/>
    </dgm:pt>
    <dgm:pt modelId="{50B7A0E4-3029-408D-9D28-108B5BB0E1F7}" type="pres">
      <dgm:prSet presAssocID="{B20F8DDA-7A24-4EBB-98F7-43E95287F1C9}" presName="vertFour" presStyleCnt="0">
        <dgm:presLayoutVars>
          <dgm:chPref val="3"/>
        </dgm:presLayoutVars>
      </dgm:prSet>
      <dgm:spPr/>
    </dgm:pt>
    <dgm:pt modelId="{792EB5CB-1F0A-4872-AA5F-26686712282D}" type="pres">
      <dgm:prSet presAssocID="{B20F8DDA-7A24-4EBB-98F7-43E95287F1C9}" presName="txFour" presStyleLbl="node4" presStyleIdx="48" presStyleCnt="60">
        <dgm:presLayoutVars>
          <dgm:chPref val="3"/>
        </dgm:presLayoutVars>
      </dgm:prSet>
      <dgm:spPr/>
    </dgm:pt>
    <dgm:pt modelId="{6724C23B-1D8F-424A-B0B0-DD8CA7098CD3}" type="pres">
      <dgm:prSet presAssocID="{B20F8DDA-7A24-4EBB-98F7-43E95287F1C9}" presName="parTransFour" presStyleCnt="0"/>
      <dgm:spPr/>
    </dgm:pt>
    <dgm:pt modelId="{F4091E48-A98E-4E24-8462-FE2D3A0A93C9}" type="pres">
      <dgm:prSet presAssocID="{B20F8DDA-7A24-4EBB-98F7-43E95287F1C9}" presName="horzFour" presStyleCnt="0"/>
      <dgm:spPr/>
    </dgm:pt>
    <dgm:pt modelId="{84303B13-873B-4067-B141-9A6B1A14EAE1}" type="pres">
      <dgm:prSet presAssocID="{352EFAA1-6F20-4C73-A449-5846BD2DA5D4}" presName="vertFour" presStyleCnt="0">
        <dgm:presLayoutVars>
          <dgm:chPref val="3"/>
        </dgm:presLayoutVars>
      </dgm:prSet>
      <dgm:spPr/>
    </dgm:pt>
    <dgm:pt modelId="{861574BA-E55B-4657-B6DE-70B6B4F819D0}" type="pres">
      <dgm:prSet presAssocID="{352EFAA1-6F20-4C73-A449-5846BD2DA5D4}" presName="txFour" presStyleLbl="node4" presStyleIdx="49" presStyleCnt="60">
        <dgm:presLayoutVars>
          <dgm:chPref val="3"/>
        </dgm:presLayoutVars>
      </dgm:prSet>
      <dgm:spPr/>
    </dgm:pt>
    <dgm:pt modelId="{D2CD220A-5075-419A-8D9B-7786D3B3B370}" type="pres">
      <dgm:prSet presAssocID="{352EFAA1-6F20-4C73-A449-5846BD2DA5D4}" presName="horzFour" presStyleCnt="0"/>
      <dgm:spPr/>
    </dgm:pt>
    <dgm:pt modelId="{528ED537-CD4C-4653-9B76-2EC86D3437EE}" type="pres">
      <dgm:prSet presAssocID="{8047BADF-869C-4697-A0BB-36E514203031}" presName="sibSpaceFour" presStyleCnt="0"/>
      <dgm:spPr/>
    </dgm:pt>
    <dgm:pt modelId="{D08CD552-B3E7-4C98-B198-A0438171E894}" type="pres">
      <dgm:prSet presAssocID="{BFB72E3D-F0AB-4365-B127-3A449F3C9C2C}" presName="vertFour" presStyleCnt="0">
        <dgm:presLayoutVars>
          <dgm:chPref val="3"/>
        </dgm:presLayoutVars>
      </dgm:prSet>
      <dgm:spPr/>
    </dgm:pt>
    <dgm:pt modelId="{AF17FEDA-81BA-46F8-83C4-38320BAD075A}" type="pres">
      <dgm:prSet presAssocID="{BFB72E3D-F0AB-4365-B127-3A449F3C9C2C}" presName="txFour" presStyleLbl="node4" presStyleIdx="50" presStyleCnt="60">
        <dgm:presLayoutVars>
          <dgm:chPref val="3"/>
        </dgm:presLayoutVars>
      </dgm:prSet>
      <dgm:spPr/>
    </dgm:pt>
    <dgm:pt modelId="{3B4A38B6-8027-45B6-9468-992EC1FBB55B}" type="pres">
      <dgm:prSet presAssocID="{BFB72E3D-F0AB-4365-B127-3A449F3C9C2C}" presName="horzFour" presStyleCnt="0"/>
      <dgm:spPr/>
    </dgm:pt>
    <dgm:pt modelId="{E70DC255-2870-4521-A9EC-8F852D9F0BEF}" type="pres">
      <dgm:prSet presAssocID="{A2BDAAA2-0D4A-4C0B-8862-3F791EC2B1FD}" presName="sibSpaceFour" presStyleCnt="0"/>
      <dgm:spPr/>
    </dgm:pt>
    <dgm:pt modelId="{70725994-D802-4198-A080-D5AFBAB5FF16}" type="pres">
      <dgm:prSet presAssocID="{F5C55058-F62A-4A6D-9BCB-EF7117DDCC79}" presName="vertFour" presStyleCnt="0">
        <dgm:presLayoutVars>
          <dgm:chPref val="3"/>
        </dgm:presLayoutVars>
      </dgm:prSet>
      <dgm:spPr/>
    </dgm:pt>
    <dgm:pt modelId="{7459A905-7B70-4C8E-9DBE-0A07B90A772F}" type="pres">
      <dgm:prSet presAssocID="{F5C55058-F62A-4A6D-9BCB-EF7117DDCC79}" presName="txFour" presStyleLbl="node4" presStyleIdx="51" presStyleCnt="60">
        <dgm:presLayoutVars>
          <dgm:chPref val="3"/>
        </dgm:presLayoutVars>
      </dgm:prSet>
      <dgm:spPr/>
    </dgm:pt>
    <dgm:pt modelId="{69F3D1F5-D207-4DDB-81F1-63C31715171A}" type="pres">
      <dgm:prSet presAssocID="{F5C55058-F62A-4A6D-9BCB-EF7117DDCC79}" presName="horzFour" presStyleCnt="0"/>
      <dgm:spPr/>
    </dgm:pt>
    <dgm:pt modelId="{52E283AD-ED17-44A9-A79A-1FA2EC0E0C84}" type="pres">
      <dgm:prSet presAssocID="{470BE2BB-5D33-4DA2-8A33-EE983AC0A0FF}" presName="sibSpaceThree" presStyleCnt="0"/>
      <dgm:spPr/>
    </dgm:pt>
    <dgm:pt modelId="{5DB951CB-E549-48E6-A17D-04161334B970}" type="pres">
      <dgm:prSet presAssocID="{73891777-EF94-4172-88B5-38A2445B0834}" presName="vertThree" presStyleCnt="0"/>
      <dgm:spPr/>
    </dgm:pt>
    <dgm:pt modelId="{F3841565-14D1-4651-B34F-D64BB0508B4E}" type="pres">
      <dgm:prSet presAssocID="{73891777-EF94-4172-88B5-38A2445B0834}" presName="txThree" presStyleLbl="node3" presStyleIdx="3" presStyleCnt="4">
        <dgm:presLayoutVars>
          <dgm:chPref val="3"/>
        </dgm:presLayoutVars>
      </dgm:prSet>
      <dgm:spPr/>
    </dgm:pt>
    <dgm:pt modelId="{D21E37C9-32B1-4CA6-B084-CA0B7BF665E6}" type="pres">
      <dgm:prSet presAssocID="{73891777-EF94-4172-88B5-38A2445B0834}" presName="parTransThree" presStyleCnt="0"/>
      <dgm:spPr/>
    </dgm:pt>
    <dgm:pt modelId="{7C009921-FF1B-4179-95C1-252C63A9FB74}" type="pres">
      <dgm:prSet presAssocID="{73891777-EF94-4172-88B5-38A2445B0834}" presName="horzThree" presStyleCnt="0"/>
      <dgm:spPr/>
    </dgm:pt>
    <dgm:pt modelId="{BF8DDF75-F3FF-413C-B243-67AAF02F4299}" type="pres">
      <dgm:prSet presAssocID="{8BB32F6C-18E2-4B76-93ED-F16692D0D4D7}" presName="vertFour" presStyleCnt="0">
        <dgm:presLayoutVars>
          <dgm:chPref val="3"/>
        </dgm:presLayoutVars>
      </dgm:prSet>
      <dgm:spPr/>
    </dgm:pt>
    <dgm:pt modelId="{4F94CA17-EED7-47C5-8FEB-BD7320DD511E}" type="pres">
      <dgm:prSet presAssocID="{8BB32F6C-18E2-4B76-93ED-F16692D0D4D7}" presName="txFour" presStyleLbl="node4" presStyleIdx="52" presStyleCnt="60">
        <dgm:presLayoutVars>
          <dgm:chPref val="3"/>
        </dgm:presLayoutVars>
      </dgm:prSet>
      <dgm:spPr/>
    </dgm:pt>
    <dgm:pt modelId="{9C6D68C9-A62C-48D1-8845-1829BC9B6FAC}" type="pres">
      <dgm:prSet presAssocID="{8BB32F6C-18E2-4B76-93ED-F16692D0D4D7}" presName="parTransFour" presStyleCnt="0"/>
      <dgm:spPr/>
    </dgm:pt>
    <dgm:pt modelId="{0FA3842C-5E65-431B-BC29-7907C96A6DC6}" type="pres">
      <dgm:prSet presAssocID="{8BB32F6C-18E2-4B76-93ED-F16692D0D4D7}" presName="horzFour" presStyleCnt="0"/>
      <dgm:spPr/>
    </dgm:pt>
    <dgm:pt modelId="{2C7D57BB-FAED-4293-938A-DC10CC9A19DC}" type="pres">
      <dgm:prSet presAssocID="{28F2F63E-946A-4D81-B8E9-5F5A398B79DB}" presName="vertFour" presStyleCnt="0">
        <dgm:presLayoutVars>
          <dgm:chPref val="3"/>
        </dgm:presLayoutVars>
      </dgm:prSet>
      <dgm:spPr/>
    </dgm:pt>
    <dgm:pt modelId="{A0CFEC77-5A89-48E8-8061-709E2C933DC8}" type="pres">
      <dgm:prSet presAssocID="{28F2F63E-946A-4D81-B8E9-5F5A398B79DB}" presName="txFour" presStyleLbl="node4" presStyleIdx="53" presStyleCnt="60">
        <dgm:presLayoutVars>
          <dgm:chPref val="3"/>
        </dgm:presLayoutVars>
      </dgm:prSet>
      <dgm:spPr/>
    </dgm:pt>
    <dgm:pt modelId="{265B298F-1571-4FFA-A18E-B9385A415E24}" type="pres">
      <dgm:prSet presAssocID="{28F2F63E-946A-4D81-B8E9-5F5A398B79DB}" presName="parTransFour" presStyleCnt="0"/>
      <dgm:spPr/>
    </dgm:pt>
    <dgm:pt modelId="{35374DB5-AE9A-4379-9E49-1280772F37D4}" type="pres">
      <dgm:prSet presAssocID="{28F2F63E-946A-4D81-B8E9-5F5A398B79DB}" presName="horzFour" presStyleCnt="0"/>
      <dgm:spPr/>
    </dgm:pt>
    <dgm:pt modelId="{50D6ECCB-3347-4001-8BDD-BF92AD80FC52}" type="pres">
      <dgm:prSet presAssocID="{AE904D87-E308-4D85-8BB5-C6457E84A6FA}" presName="vertFour" presStyleCnt="0">
        <dgm:presLayoutVars>
          <dgm:chPref val="3"/>
        </dgm:presLayoutVars>
      </dgm:prSet>
      <dgm:spPr/>
    </dgm:pt>
    <dgm:pt modelId="{D3082C6C-556D-425A-B609-9CAE3D6A8426}" type="pres">
      <dgm:prSet presAssocID="{AE904D87-E308-4D85-8BB5-C6457E84A6FA}" presName="txFour" presStyleLbl="node4" presStyleIdx="54" presStyleCnt="60">
        <dgm:presLayoutVars>
          <dgm:chPref val="3"/>
        </dgm:presLayoutVars>
      </dgm:prSet>
      <dgm:spPr/>
    </dgm:pt>
    <dgm:pt modelId="{8E4732F8-CBF3-44D6-A8A5-99666BAD1A0D}" type="pres">
      <dgm:prSet presAssocID="{AE904D87-E308-4D85-8BB5-C6457E84A6FA}" presName="horzFour" presStyleCnt="0"/>
      <dgm:spPr/>
    </dgm:pt>
    <dgm:pt modelId="{4F2D8554-0F1F-498C-A31F-BFC4B2DC3B34}" type="pres">
      <dgm:prSet presAssocID="{2DFC191D-9C88-452A-B798-8A8E58B8223E}" presName="sibSpaceFour" presStyleCnt="0"/>
      <dgm:spPr/>
    </dgm:pt>
    <dgm:pt modelId="{25BA62EE-666D-456C-965E-14B142E02838}" type="pres">
      <dgm:prSet presAssocID="{6248F2C1-A9AB-4EFD-8B05-18A75C4211CE}" presName="vertFour" presStyleCnt="0">
        <dgm:presLayoutVars>
          <dgm:chPref val="3"/>
        </dgm:presLayoutVars>
      </dgm:prSet>
      <dgm:spPr/>
    </dgm:pt>
    <dgm:pt modelId="{D5B03B3B-4733-4379-887C-F16E44D5E4D3}" type="pres">
      <dgm:prSet presAssocID="{6248F2C1-A9AB-4EFD-8B05-18A75C4211CE}" presName="txFour" presStyleLbl="node4" presStyleIdx="55" presStyleCnt="60">
        <dgm:presLayoutVars>
          <dgm:chPref val="3"/>
        </dgm:presLayoutVars>
      </dgm:prSet>
      <dgm:spPr/>
    </dgm:pt>
    <dgm:pt modelId="{94F7A7A9-A6B9-4F08-AC7B-F333B9529D31}" type="pres">
      <dgm:prSet presAssocID="{6248F2C1-A9AB-4EFD-8B05-18A75C4211CE}" presName="horzFour" presStyleCnt="0"/>
      <dgm:spPr/>
    </dgm:pt>
    <dgm:pt modelId="{45414405-0EE2-4E36-8646-CF8E037F6373}" type="pres">
      <dgm:prSet presAssocID="{AE83E195-5BDE-4745-B908-EDA4DC967DFD}" presName="sibSpaceFour" presStyleCnt="0"/>
      <dgm:spPr/>
    </dgm:pt>
    <dgm:pt modelId="{57C6C6F5-D850-4EB1-892C-AC4AE25A7442}" type="pres">
      <dgm:prSet presAssocID="{600787D8-2DC8-4C44-BEAD-C6AF1E60529A}" presName="vertFour" presStyleCnt="0">
        <dgm:presLayoutVars>
          <dgm:chPref val="3"/>
        </dgm:presLayoutVars>
      </dgm:prSet>
      <dgm:spPr/>
    </dgm:pt>
    <dgm:pt modelId="{50B0CF0A-744A-4608-AE37-180471B45641}" type="pres">
      <dgm:prSet presAssocID="{600787D8-2DC8-4C44-BEAD-C6AF1E60529A}" presName="txFour" presStyleLbl="node4" presStyleIdx="56" presStyleCnt="60">
        <dgm:presLayoutVars>
          <dgm:chPref val="3"/>
        </dgm:presLayoutVars>
      </dgm:prSet>
      <dgm:spPr/>
    </dgm:pt>
    <dgm:pt modelId="{A91DAD1C-0AF0-4F66-81F2-BA0FEC95809E}" type="pres">
      <dgm:prSet presAssocID="{600787D8-2DC8-4C44-BEAD-C6AF1E60529A}" presName="horzFour" presStyleCnt="0"/>
      <dgm:spPr/>
    </dgm:pt>
    <dgm:pt modelId="{7B5CF431-25F0-4A44-9A41-C4B19EA98CB9}" type="pres">
      <dgm:prSet presAssocID="{B01E4876-D6B9-4BA0-A197-9E958C92305C}" presName="sibSpaceFour" presStyleCnt="0"/>
      <dgm:spPr/>
    </dgm:pt>
    <dgm:pt modelId="{A5B30BC2-277F-42D6-AC37-19E074532111}" type="pres">
      <dgm:prSet presAssocID="{7D3908F4-7DF4-4973-8142-0E6C7609477C}" presName="vertFour" presStyleCnt="0">
        <dgm:presLayoutVars>
          <dgm:chPref val="3"/>
        </dgm:presLayoutVars>
      </dgm:prSet>
      <dgm:spPr/>
    </dgm:pt>
    <dgm:pt modelId="{51CC3678-E92E-4670-A34B-8C2CB26A4E5D}" type="pres">
      <dgm:prSet presAssocID="{7D3908F4-7DF4-4973-8142-0E6C7609477C}" presName="txFour" presStyleLbl="node4" presStyleIdx="57" presStyleCnt="60">
        <dgm:presLayoutVars>
          <dgm:chPref val="3"/>
        </dgm:presLayoutVars>
      </dgm:prSet>
      <dgm:spPr/>
    </dgm:pt>
    <dgm:pt modelId="{06ED8925-0D0E-472E-91BB-1813C1823F1A}" type="pres">
      <dgm:prSet presAssocID="{7D3908F4-7DF4-4973-8142-0E6C7609477C}" presName="parTransFour" presStyleCnt="0"/>
      <dgm:spPr/>
    </dgm:pt>
    <dgm:pt modelId="{F253E7CE-65C2-46AA-BB6D-B6E5A494B1B9}" type="pres">
      <dgm:prSet presAssocID="{7D3908F4-7DF4-4973-8142-0E6C7609477C}" presName="horzFour" presStyleCnt="0"/>
      <dgm:spPr/>
    </dgm:pt>
    <dgm:pt modelId="{DB7625B3-B703-4E4D-9FFE-31F2663D6A19}" type="pres">
      <dgm:prSet presAssocID="{3855E75C-C681-4471-980B-3D9F2C21AD39}" presName="vertFour" presStyleCnt="0">
        <dgm:presLayoutVars>
          <dgm:chPref val="3"/>
        </dgm:presLayoutVars>
      </dgm:prSet>
      <dgm:spPr/>
    </dgm:pt>
    <dgm:pt modelId="{AA04AA60-F6E9-47D0-892E-8DCE4D508889}" type="pres">
      <dgm:prSet presAssocID="{3855E75C-C681-4471-980B-3D9F2C21AD39}" presName="txFour" presStyleLbl="node4" presStyleIdx="58" presStyleCnt="60">
        <dgm:presLayoutVars>
          <dgm:chPref val="3"/>
        </dgm:presLayoutVars>
      </dgm:prSet>
      <dgm:spPr/>
    </dgm:pt>
    <dgm:pt modelId="{3E761B61-C9BD-4C8A-A48E-D5884D3E8D22}" type="pres">
      <dgm:prSet presAssocID="{3855E75C-C681-4471-980B-3D9F2C21AD39}" presName="horzFour" presStyleCnt="0"/>
      <dgm:spPr/>
    </dgm:pt>
    <dgm:pt modelId="{84E4D6A4-1F7F-4EE8-9703-EE22EEC0415A}" type="pres">
      <dgm:prSet presAssocID="{1C3CC224-E72F-4BBB-B0A7-E1457CD1739A}" presName="sibSpaceFour" presStyleCnt="0"/>
      <dgm:spPr/>
    </dgm:pt>
    <dgm:pt modelId="{7F62594E-B7E8-4983-B902-8182E01199FA}" type="pres">
      <dgm:prSet presAssocID="{50AF6DA2-314C-4F64-85FB-3253519BD2C4}" presName="vertFour" presStyleCnt="0">
        <dgm:presLayoutVars>
          <dgm:chPref val="3"/>
        </dgm:presLayoutVars>
      </dgm:prSet>
      <dgm:spPr/>
    </dgm:pt>
    <dgm:pt modelId="{7BBAD1FB-71CC-4242-A17A-E783D571B9A4}" type="pres">
      <dgm:prSet presAssocID="{50AF6DA2-314C-4F64-85FB-3253519BD2C4}" presName="txFour" presStyleLbl="node4" presStyleIdx="59" presStyleCnt="60">
        <dgm:presLayoutVars>
          <dgm:chPref val="3"/>
        </dgm:presLayoutVars>
      </dgm:prSet>
      <dgm:spPr/>
    </dgm:pt>
    <dgm:pt modelId="{6A88CF62-7079-4174-BF0B-3C6AD2444D05}" type="pres">
      <dgm:prSet presAssocID="{50AF6DA2-314C-4F64-85FB-3253519BD2C4}" presName="horzFour" presStyleCnt="0"/>
      <dgm:spPr/>
    </dgm:pt>
  </dgm:ptLst>
  <dgm:cxnLst>
    <dgm:cxn modelId="{4B8D4B00-A3BE-487C-BE11-78717F8CBBC2}" type="presOf" srcId="{87578B1F-D8EC-4FB8-902E-E1B3A091EFB0}" destId="{B0453FB6-2ADC-47A3-B5B1-F848C12BEF8F}" srcOrd="0" destOrd="0" presId="urn:microsoft.com/office/officeart/2005/8/layout/hierarchy4"/>
    <dgm:cxn modelId="{FA869C02-209C-4F9F-83EF-11CF5677F8C2}" type="presOf" srcId="{19533561-5426-4898-930F-1D17C5D94610}" destId="{E8089ACE-5179-40B9-AF6D-145117914A69}" srcOrd="0" destOrd="0" presId="urn:microsoft.com/office/officeart/2005/8/layout/hierarchy4"/>
    <dgm:cxn modelId="{435BD604-DC6A-4D9F-A7C7-2322C7F8AAB0}" type="presOf" srcId="{50AF6DA2-314C-4F64-85FB-3253519BD2C4}" destId="{7BBAD1FB-71CC-4242-A17A-E783D571B9A4}" srcOrd="0" destOrd="0" presId="urn:microsoft.com/office/officeart/2005/8/layout/hierarchy4"/>
    <dgm:cxn modelId="{1E9DAE05-731E-4245-814F-2C3A725A406D}" type="presOf" srcId="{6D06C1D2-1930-4B0E-B52D-E4CDCB1FB327}" destId="{580F5F90-07E1-4988-B1F7-C017B5BCAD47}" srcOrd="0" destOrd="0" presId="urn:microsoft.com/office/officeart/2005/8/layout/hierarchy4"/>
    <dgm:cxn modelId="{3A12F406-1AE3-4937-A727-4BA23F52B7AD}" srcId="{B8E53309-0D89-4EE2-89D6-181DAE689F97}" destId="{AE74152F-13C6-42DC-8474-D8A6E2E20BAA}" srcOrd="0" destOrd="0" parTransId="{F0CC9C4B-253C-42EC-BA79-03ACBE30834E}" sibTransId="{DB87DB5B-3984-440D-9034-9F620FB111C7}"/>
    <dgm:cxn modelId="{F0714307-7A80-47B1-8308-E0627F754FF6}" type="presOf" srcId="{08569574-C69E-43D5-A412-F22105B888E8}" destId="{BE91C65F-842E-4D87-B7AF-5F5491571DB4}" srcOrd="0" destOrd="0" presId="urn:microsoft.com/office/officeart/2005/8/layout/hierarchy4"/>
    <dgm:cxn modelId="{42E94307-DBBD-4CC4-9992-C7715A5898AD}" srcId="{B02054F5-4912-4DA2-ACE5-AE38AF49A5ED}" destId="{E60CDE10-7003-458C-807E-451673A980AC}" srcOrd="0" destOrd="0" parTransId="{269952D6-3076-4217-86D2-13A3428D52E1}" sibTransId="{3BAC0762-7ACB-4CD4-B265-A5BFFF742271}"/>
    <dgm:cxn modelId="{C1ED6F07-D9B6-4481-980F-EF47F0E195FA}" srcId="{7D3908F4-7DF4-4973-8142-0E6C7609477C}" destId="{3855E75C-C681-4471-980B-3D9F2C21AD39}" srcOrd="0" destOrd="0" parTransId="{33D81C94-2036-40BD-BF42-1C5CF5623984}" sibTransId="{1C3CC224-E72F-4BBB-B0A7-E1457CD1739A}"/>
    <dgm:cxn modelId="{EBB1B107-1DA6-40BB-9E84-A02B33AB8412}" srcId="{CC0E117B-DEEB-40DC-893B-3D3F414F7C77}" destId="{0C72A9C3-B23F-47FE-9B0C-6AC8032F5FED}" srcOrd="1" destOrd="0" parTransId="{D1DC1503-4C23-4EB1-B70B-2E67B6B5FB80}" sibTransId="{F979DD86-1A11-4859-9EBA-0FE7490F1023}"/>
    <dgm:cxn modelId="{85C0B307-3197-4CE5-9478-A390FE1913E4}" type="presOf" srcId="{600787D8-2DC8-4C44-BEAD-C6AF1E60529A}" destId="{50B0CF0A-744A-4608-AE37-180471B45641}" srcOrd="0" destOrd="0" presId="urn:microsoft.com/office/officeart/2005/8/layout/hierarchy4"/>
    <dgm:cxn modelId="{A04B3C08-B93B-49A9-908B-009D2E91477A}" srcId="{61CD7965-5F57-4A41-93CF-1D04E2ED1801}" destId="{CEB3F7B3-BDFB-403C-B55A-E5B6C5084CCC}" srcOrd="1" destOrd="0" parTransId="{2C43C80F-E3C1-40BC-98B8-12C01D168568}" sibTransId="{8C591D45-7633-4FD5-83B8-8DFCAE5A6B5F}"/>
    <dgm:cxn modelId="{39A66C0A-3661-4EE5-88F1-54589484B77A}" type="presOf" srcId="{056384FC-FC1A-4470-9419-0B6361B1A289}" destId="{561539D4-0AC5-4A29-B8AA-EEEC59BDBE89}" srcOrd="0" destOrd="0" presId="urn:microsoft.com/office/officeart/2005/8/layout/hierarchy4"/>
    <dgm:cxn modelId="{CEB0CA0A-0C4F-494D-8BAD-D526D97E906C}" srcId="{1356C728-A9E8-4363-BE96-B1F1FEC37B34}" destId="{992D4DD4-364C-4A25-8DE0-68567A34280B}" srcOrd="1" destOrd="0" parTransId="{6F365D29-F0BB-4F6D-9FB3-15C54B16AEFD}" sibTransId="{6D94236E-9728-47A1-BD11-7550A62D76D9}"/>
    <dgm:cxn modelId="{306DFB0A-4E57-48D4-9EE1-068DDC2FB1DE}" type="presOf" srcId="{E8017CF0-0B7D-4A95-BD98-FEC4F30D708D}" destId="{339D7D6A-85DC-4623-9CD1-3E4A01555B0B}" srcOrd="0" destOrd="0" presId="urn:microsoft.com/office/officeart/2005/8/layout/hierarchy4"/>
    <dgm:cxn modelId="{4344100D-5E42-4E8F-8502-8D483CAFDCA2}" type="presOf" srcId="{6248F2C1-A9AB-4EFD-8B05-18A75C4211CE}" destId="{D5B03B3B-4733-4379-887C-F16E44D5E4D3}" srcOrd="0" destOrd="0" presId="urn:microsoft.com/office/officeart/2005/8/layout/hierarchy4"/>
    <dgm:cxn modelId="{55057210-7D5A-414B-8EFF-2D0F5B3C5B8F}" srcId="{E60CDE10-7003-458C-807E-451673A980AC}" destId="{6482502F-8520-430E-A801-9570D8C5E683}" srcOrd="0" destOrd="0" parTransId="{BF361322-152B-4302-99B7-E4D45916790C}" sibTransId="{5E113E79-DC88-449F-AB3C-C9417D8F5C72}"/>
    <dgm:cxn modelId="{D3A05B11-5134-4F5D-AA88-4F9C224E1A4C}" srcId="{6482502F-8520-430E-A801-9570D8C5E683}" destId="{8C3B1047-BC64-4F50-9FC8-407B7476C82C}" srcOrd="0" destOrd="0" parTransId="{B1B9B489-7AA6-40E9-A3F6-DEEF25825269}" sibTransId="{3624D9D7-2C78-4419-ADEA-D13A56426A10}"/>
    <dgm:cxn modelId="{762B9A13-0193-4B7A-AB1D-76071E247EA1}" type="presOf" srcId="{A33F62A0-6694-48F1-AD8F-E15F1CA912C0}" destId="{87940EBE-149B-4AF4-B09E-1555DBD1B8D1}" srcOrd="0" destOrd="0" presId="urn:microsoft.com/office/officeart/2005/8/layout/hierarchy4"/>
    <dgm:cxn modelId="{DD08FB14-7E58-4D8A-91F0-0B2C90E11982}" type="presOf" srcId="{B722A023-8447-4080-8910-8E9BDE1DFE33}" destId="{85D6AB43-0132-4241-B293-6A5795E0F6AE}" srcOrd="0" destOrd="0" presId="urn:microsoft.com/office/officeart/2005/8/layout/hierarchy4"/>
    <dgm:cxn modelId="{3F484A15-5321-448B-8755-519C797C07B4}" srcId="{7D3908F4-7DF4-4973-8142-0E6C7609477C}" destId="{50AF6DA2-314C-4F64-85FB-3253519BD2C4}" srcOrd="1" destOrd="0" parTransId="{39F36D70-D626-4184-BEB2-6AF9F7B36CA1}" sibTransId="{E936C7F8-AE3B-48FE-AC17-9983EDB1936C}"/>
    <dgm:cxn modelId="{6F675F18-1FEA-4247-91C4-10930E93B296}" srcId="{E8017CF0-0B7D-4A95-BD98-FEC4F30D708D}" destId="{0D4C1774-07C4-457E-A8C6-6291F355CF2C}" srcOrd="0" destOrd="0" parTransId="{10BD70E7-B061-43BC-A775-EFF3C7AD4138}" sibTransId="{85A8C6E4-2FFC-4E57-999D-8DAB5D07BFF2}"/>
    <dgm:cxn modelId="{D82B4218-22FA-42C4-93C9-87D5DFB9F236}" type="presOf" srcId="{AE904D87-E308-4D85-8BB5-C6457E84A6FA}" destId="{D3082C6C-556D-425A-B609-9CAE3D6A8426}" srcOrd="0" destOrd="0" presId="urn:microsoft.com/office/officeart/2005/8/layout/hierarchy4"/>
    <dgm:cxn modelId="{F3F6E518-B6DF-4860-88F4-966439372A1D}" type="presOf" srcId="{AB4E675C-59CA-4DF4-A667-AF21167F2C87}" destId="{E4D6BC7D-7122-4EFD-BCF1-C43E4E45FE6E}" srcOrd="0" destOrd="0" presId="urn:microsoft.com/office/officeart/2005/8/layout/hierarchy4"/>
    <dgm:cxn modelId="{8C4CCC1A-513D-4539-A394-8E15E19E67D5}" srcId="{6D06C1D2-1930-4B0E-B52D-E4CDCB1FB327}" destId="{02B71C93-6EC6-4258-9821-A681FABBBCE1}" srcOrd="0" destOrd="0" parTransId="{D86EEC69-5F8B-4BF2-917C-9FA65A26ED54}" sibTransId="{3F7CDE08-9EDF-4A3E-9DD8-9139A1100AFD}"/>
    <dgm:cxn modelId="{7E01431B-7C9F-4A2E-AC8D-D884038D9694}" srcId="{5761FF66-F289-49B4-AE53-A8B79EFE02EF}" destId="{61CD7965-5F57-4A41-93CF-1D04E2ED1801}" srcOrd="0" destOrd="0" parTransId="{71469602-CC23-4D29-8BAA-B5BA5A3DA6DC}" sibTransId="{A0B151C4-3E7F-42C0-8C04-A4B87232687E}"/>
    <dgm:cxn modelId="{8A0EAD1B-0073-4474-923D-0C26AA21CA2E}" srcId="{B722A023-8447-4080-8910-8E9BDE1DFE33}" destId="{B02054F5-4912-4DA2-ACE5-AE38AF49A5ED}" srcOrd="0" destOrd="0" parTransId="{1DEE3E5D-9301-4EB6-9276-4B2E4277E1E5}" sibTransId="{E6784335-37AC-41AD-83CA-57CF51B6A3D6}"/>
    <dgm:cxn modelId="{36F7561E-9636-4421-88DC-461331B72553}" srcId="{5761FF66-F289-49B4-AE53-A8B79EFE02EF}" destId="{5A7A0178-E59F-4343-9126-A7DB59B3A8F4}" srcOrd="1" destOrd="0" parTransId="{88A7557E-EBDB-4634-BAB7-C0C41222267A}" sibTransId="{EA8A2626-35B8-4413-82E7-E18D0CF807C8}"/>
    <dgm:cxn modelId="{057DDF1F-1A70-472F-ACE3-D2CC82887D6F}" type="presOf" srcId="{70902D44-7FA8-48CA-A19A-F2C7E5376047}" destId="{198CD544-6BE7-46AC-BAB8-E34A32319AEA}" srcOrd="0" destOrd="0" presId="urn:microsoft.com/office/officeart/2005/8/layout/hierarchy4"/>
    <dgm:cxn modelId="{16FC6720-5D17-4718-8A02-B2511D994F04}" srcId="{FEFB416F-11C9-485F-8E8D-3997C29EDF27}" destId="{BEA8AFD9-BF1E-4F9F-B6A8-B0E62B01F300}" srcOrd="0" destOrd="0" parTransId="{2EB9CDDC-339F-462F-89FA-2259F16E8CB3}" sibTransId="{470BE2BB-5D33-4DA2-8A33-EE983AC0A0FF}"/>
    <dgm:cxn modelId="{FFC02F24-F1C9-42E5-B354-A4A31542AC30}" srcId="{5437B35D-16A3-4BED-B980-9616AF354629}" destId="{2EA6BE7C-44A6-4010-839D-8A0BF9CB7696}" srcOrd="1" destOrd="0" parTransId="{F9EDEC07-97A6-4600-A350-65B7B6BFBF00}" sibTransId="{C4696E49-798E-47F5-B533-A7A105AD55CB}"/>
    <dgm:cxn modelId="{BEF6AE27-32BF-4A0A-A60B-C1DFDCFAF18D}" type="presOf" srcId="{CC0E117B-DEEB-40DC-893B-3D3F414F7C77}" destId="{CF759A46-8FFE-4EA3-B6BC-132D773F5885}" srcOrd="0" destOrd="0" presId="urn:microsoft.com/office/officeart/2005/8/layout/hierarchy4"/>
    <dgm:cxn modelId="{ABB40828-B375-4417-BBFB-EFF8DE6DA1D7}" type="presOf" srcId="{0D4C1774-07C4-457E-A8C6-6291F355CF2C}" destId="{A34A8E79-CC60-4733-99E4-6AF8E3A86561}" srcOrd="0" destOrd="0" presId="urn:microsoft.com/office/officeart/2005/8/layout/hierarchy4"/>
    <dgm:cxn modelId="{E1C6E928-576F-47E5-A2DB-89A5EA2F8101}" type="presOf" srcId="{352EFAA1-6F20-4C73-A449-5846BD2DA5D4}" destId="{861574BA-E55B-4657-B6DE-70B6B4F819D0}" srcOrd="0" destOrd="0" presId="urn:microsoft.com/office/officeart/2005/8/layout/hierarchy4"/>
    <dgm:cxn modelId="{3167032B-CB7C-448A-BB24-58A1B2F51E99}" type="presOf" srcId="{B20F8DDA-7A24-4EBB-98F7-43E95287F1C9}" destId="{792EB5CB-1F0A-4872-AA5F-26686712282D}" srcOrd="0" destOrd="0" presId="urn:microsoft.com/office/officeart/2005/8/layout/hierarchy4"/>
    <dgm:cxn modelId="{5407E52B-A0EC-4648-A12C-F5FDF4FA1BB5}" srcId="{C6C5FA61-CAFB-445F-AAE2-328ED89A23CB}" destId="{A33F62A0-6694-48F1-AD8F-E15F1CA912C0}" srcOrd="1" destOrd="0" parTransId="{D81A7E67-07B2-4D00-BB0E-69A1E33AAC5D}" sibTransId="{1A30AD28-B4F4-4663-8AB8-EEBC646DD98B}"/>
    <dgm:cxn modelId="{1AF8592D-0D0C-4AAF-AD7C-59DD7498C168}" type="presOf" srcId="{73891777-EF94-4172-88B5-38A2445B0834}" destId="{F3841565-14D1-4651-B34F-D64BB0508B4E}" srcOrd="0" destOrd="0" presId="urn:microsoft.com/office/officeart/2005/8/layout/hierarchy4"/>
    <dgm:cxn modelId="{B5B8602E-FC32-485D-9792-DEA37A7781D5}" type="presOf" srcId="{E17E1538-F90A-4C13-96DA-7437010D0D76}" destId="{E64E1544-65C1-43A3-BEA5-8BAE6C4C48CE}" srcOrd="0" destOrd="0" presId="urn:microsoft.com/office/officeart/2005/8/layout/hierarchy4"/>
    <dgm:cxn modelId="{77B9F735-1E46-4307-9C96-45D8D3B29FC9}" srcId="{B02054F5-4912-4DA2-ACE5-AE38AF49A5ED}" destId="{E8017CF0-0B7D-4A95-BD98-FEC4F30D708D}" srcOrd="1" destOrd="0" parTransId="{4579AA90-A23C-456D-BBAD-EB0FD0058CA6}" sibTransId="{30C3AD0D-26F6-478E-8410-1CF71667A39B}"/>
    <dgm:cxn modelId="{27289D36-490A-4B1C-A62B-1BD5FEAA102F}" srcId="{939127A2-36BE-48C0-BDE4-FED22A3FF671}" destId="{87578B1F-D8EC-4FB8-902E-E1B3A091EFB0}" srcOrd="1" destOrd="0" parTransId="{B31C6E97-961F-47DB-9D6C-6BCCCBACA491}" sibTransId="{132B805A-7E36-41B4-B471-D85DD0FF7ACB}"/>
    <dgm:cxn modelId="{8081113D-F94A-42F4-A1CD-BDCC98449083}" type="presOf" srcId="{28F2F63E-946A-4D81-B8E9-5F5A398B79DB}" destId="{A0CFEC77-5A89-48E8-8061-709E2C933DC8}" srcOrd="0" destOrd="0" presId="urn:microsoft.com/office/officeart/2005/8/layout/hierarchy4"/>
    <dgm:cxn modelId="{2AF6363D-DA67-46B4-84B1-27A4055D114A}" type="presOf" srcId="{C57795A6-DE8C-4B1D-ABDE-FFD4774AE3F4}" destId="{7779F028-B436-4792-BED4-19064EA069CE}" srcOrd="0" destOrd="0" presId="urn:microsoft.com/office/officeart/2005/8/layout/hierarchy4"/>
    <dgm:cxn modelId="{A46B0D3E-0A62-4DEE-AE97-1F24336B85F6}" srcId="{CC0E117B-DEEB-40DC-893B-3D3F414F7C77}" destId="{E6E61391-0450-4864-8942-DC483A37F84C}" srcOrd="0" destOrd="0" parTransId="{E60944EA-BBE2-44D5-846A-44CB9B38C6B0}" sibTransId="{AF81933F-3D88-4169-9EEF-920218013C25}"/>
    <dgm:cxn modelId="{AC7BEA3E-CEAF-44CE-BC22-EF1CA4C3E657}" srcId="{9375D94D-6D64-4618-8B2C-3EFE887FA442}" destId="{76348130-76B8-44FB-84CA-D03D0DBC0542}" srcOrd="0" destOrd="0" parTransId="{DB32A8EE-BCF5-4DC4-A344-A921066A373D}" sibTransId="{CAE7D9D1-4B7A-4A46-A6E0-F3F7DA9904D8}"/>
    <dgm:cxn modelId="{22495F3F-BEDB-4E58-9F9E-28B4538A5B77}" srcId="{0D4C1774-07C4-457E-A8C6-6291F355CF2C}" destId="{B429E03D-F819-4D1B-85DC-940F50F2C9B8}" srcOrd="1" destOrd="0" parTransId="{A4318894-6A52-4F5B-BD01-00025CB9FF21}" sibTransId="{09D5B854-2BD7-44D0-A988-808B8C649892}"/>
    <dgm:cxn modelId="{30E8F95B-0970-44AF-9BAF-76FA77501323}" type="presOf" srcId="{939127A2-36BE-48C0-BDE4-FED22A3FF671}" destId="{4DF01D9C-3509-488F-B5F0-9576EC0EC0E2}" srcOrd="0" destOrd="0" presId="urn:microsoft.com/office/officeart/2005/8/layout/hierarchy4"/>
    <dgm:cxn modelId="{1CD2165C-5CC1-4CF5-95DD-7170A376CBCB}" srcId="{73891777-EF94-4172-88B5-38A2445B0834}" destId="{7D3908F4-7DF4-4973-8142-0E6C7609477C}" srcOrd="1" destOrd="0" parTransId="{35EDA8BF-D36C-4AA7-A2D2-4658FA23E4F7}" sibTransId="{EB6334E4-2985-4E74-87BC-C3CB39CEEBE6}"/>
    <dgm:cxn modelId="{DCD2EF5D-0307-4D5A-ABC7-776D8B21D92D}" srcId="{1356C728-A9E8-4363-BE96-B1F1FEC37B34}" destId="{02D70732-1691-4A62-8686-88EA41D2F5FF}" srcOrd="0" destOrd="0" parTransId="{370C9F43-B7AD-4CC4-B027-79D0A8737C6A}" sibTransId="{F13A72B3-199C-428C-BDF4-27CF308C4FDA}"/>
    <dgm:cxn modelId="{3E0E9360-1C59-47C5-A5CF-2D800C2CC941}" type="presOf" srcId="{E60CDE10-7003-458C-807E-451673A980AC}" destId="{82A02157-F662-46EC-9377-6B31ACF6FB78}" srcOrd="0" destOrd="0" presId="urn:microsoft.com/office/officeart/2005/8/layout/hierarchy4"/>
    <dgm:cxn modelId="{E96BE263-DC01-492E-BD9A-0E771CC6BDDC}" srcId="{4B25E7C4-30B7-4223-9CBE-8534ADE24D31}" destId="{C6C5FA61-CAFB-445F-AAE2-328ED89A23CB}" srcOrd="0" destOrd="0" parTransId="{999C37BD-2801-4CE2-80EA-0532C5CD9DCD}" sibTransId="{A594272F-76B3-445B-8DD1-714809F471C8}"/>
    <dgm:cxn modelId="{BB99E364-B97B-4F12-AE58-CF0BA8132681}" type="presOf" srcId="{5BF12C9E-29BC-436A-9DB6-FA80CFE723FD}" destId="{DE07D0DB-B18C-4A59-B7E3-3BA839BD7AB0}" srcOrd="0" destOrd="0" presId="urn:microsoft.com/office/officeart/2005/8/layout/hierarchy4"/>
    <dgm:cxn modelId="{2B82CE46-512F-445B-9209-CF1D28CB6687}" srcId="{E91514E2-350C-46B5-9BB2-A114B8F87F2A}" destId="{B722A023-8447-4080-8910-8E9BDE1DFE33}" srcOrd="0" destOrd="0" parTransId="{47AF079C-9767-477D-A4B3-D218DE871C3D}" sibTransId="{A0E89F27-9F1D-4A08-A862-0D5B0A679328}"/>
    <dgm:cxn modelId="{60E19067-DEA7-4EFB-BCEA-857E9D101D9E}" type="presOf" srcId="{8FB12A51-E8AA-4F78-92A0-75E1668DBFEC}" destId="{3EED491D-1B3C-487D-9FCB-6A52B83DCF44}" srcOrd="0" destOrd="0" presId="urn:microsoft.com/office/officeart/2005/8/layout/hierarchy4"/>
    <dgm:cxn modelId="{6EBF3D48-5F9F-404E-8501-5DEAEBD54919}" type="presOf" srcId="{EDE04E52-8981-4427-AFA1-C876D0E0BC72}" destId="{EE77DC47-1881-4B93-8960-D60FABD104D3}" srcOrd="0" destOrd="0" presId="urn:microsoft.com/office/officeart/2005/8/layout/hierarchy4"/>
    <dgm:cxn modelId="{B97A0449-B144-418D-9978-E86E161E025C}" type="presOf" srcId="{7AEAC3F2-2B60-48AD-8C7E-5F2681EFD894}" destId="{16D61036-7479-4A4C-ABF0-8B33D04F3ECE}" srcOrd="0" destOrd="0" presId="urn:microsoft.com/office/officeart/2005/8/layout/hierarchy4"/>
    <dgm:cxn modelId="{BB0F7E6A-CAFE-4243-AA7F-4980410BDAAC}" type="presOf" srcId="{CEB3F7B3-BDFB-403C-B55A-E5B6C5084CCC}" destId="{5F1465E5-C2B4-498C-9FC9-C3A42198970F}" srcOrd="0" destOrd="0" presId="urn:microsoft.com/office/officeart/2005/8/layout/hierarchy4"/>
    <dgm:cxn modelId="{A1BC924A-3809-498B-B19B-8110D867CA02}" type="presOf" srcId="{71F1E8DD-6BE2-4D8C-97F3-291A816BEDBB}" destId="{C01CAE12-B465-497D-A2C2-39BE4549D4C5}" srcOrd="0" destOrd="0" presId="urn:microsoft.com/office/officeart/2005/8/layout/hierarchy4"/>
    <dgm:cxn modelId="{DCE9384C-CEEB-451D-AD3A-6A6A8B0450A8}" type="presOf" srcId="{B8E53309-0D89-4EE2-89D6-181DAE689F97}" destId="{7333F7F0-38D4-4DCC-ACFC-EF9B13A57CCF}" srcOrd="0" destOrd="0" presId="urn:microsoft.com/office/officeart/2005/8/layout/hierarchy4"/>
    <dgm:cxn modelId="{2997A36C-A855-43BA-8C3A-28D9E53B9C72}" srcId="{76348130-76B8-44FB-84CA-D03D0DBC0542}" destId="{056384FC-FC1A-4470-9419-0B6361B1A289}" srcOrd="0" destOrd="0" parTransId="{99BF5EB1-4CFD-41D3-AE56-AD2F8396260F}" sibTransId="{425042A7-B920-40D1-B939-F281C9734FB8}"/>
    <dgm:cxn modelId="{9911CB4C-5458-458A-AD3D-2A5F8F7753CB}" srcId="{9375D94D-6D64-4618-8B2C-3EFE887FA442}" destId="{08569574-C69E-43D5-A412-F22105B888E8}" srcOrd="1" destOrd="0" parTransId="{A60F8BA7-85B9-40A5-ACD7-B8663FC8A811}" sibTransId="{8FE4E919-CAED-49B7-AAEC-68A123DFDE5C}"/>
    <dgm:cxn modelId="{9BAA9B6D-864F-4A3A-AAAC-DD94645C0CA0}" type="presOf" srcId="{BFB72E3D-F0AB-4365-B127-3A449F3C9C2C}" destId="{AF17FEDA-81BA-46F8-83C4-38320BAD075A}" srcOrd="0" destOrd="0" presId="urn:microsoft.com/office/officeart/2005/8/layout/hierarchy4"/>
    <dgm:cxn modelId="{9A1CC74E-8334-461B-9380-1676B755BCE0}" srcId="{BEA8AFD9-BF1E-4F9F-B6A8-B0E62B01F300}" destId="{19533561-5426-4898-930F-1D17C5D94610}" srcOrd="1" destOrd="0" parTransId="{A98E1F1D-A7C7-4D54-914A-90AED07F13E1}" sibTransId="{9F590593-C6E4-4F91-9FF6-0D19744E6F08}"/>
    <dgm:cxn modelId="{4F9ABD6F-390D-49B0-962B-BA80A5081D41}" type="presOf" srcId="{97669870-921F-48EB-A465-B0811C83277A}" destId="{234E71E6-1D6E-4F64-A70D-4F14A1D55DB7}" srcOrd="0" destOrd="0" presId="urn:microsoft.com/office/officeart/2005/8/layout/hierarchy4"/>
    <dgm:cxn modelId="{B31D2253-2A41-436E-A8A6-6EB346DEA7EE}" srcId="{C6C5FA61-CAFB-445F-AAE2-328ED89A23CB}" destId="{CC0E117B-DEEB-40DC-893B-3D3F414F7C77}" srcOrd="0" destOrd="0" parTransId="{AD9079F0-80AC-49E6-B261-AFFE6F67990A}" sibTransId="{A09B1146-FA5B-4D62-A9C7-AD6829EDB7C6}"/>
    <dgm:cxn modelId="{AAB24273-1420-465D-A45C-447BA94E2439}" srcId="{8C3B1047-BC64-4F50-9FC8-407B7476C82C}" destId="{65866554-DA85-459A-A273-547B09D876D3}" srcOrd="0" destOrd="0" parTransId="{369491F1-944C-40D7-9E9F-269BB6DC9F46}" sibTransId="{3A1A49C2-6B1F-4A82-8B1E-5619B5043563}"/>
    <dgm:cxn modelId="{3C4B4453-3652-4B1E-B938-3A480E76CC9D}" srcId="{4B25E7C4-30B7-4223-9CBE-8534ADE24D31}" destId="{7AEAC3F2-2B60-48AD-8C7E-5F2681EFD894}" srcOrd="1" destOrd="0" parTransId="{4135B000-3F2D-465A-BA54-7D661138B8F9}" sibTransId="{2675C981-035A-4EDF-868C-FE50960A0399}"/>
    <dgm:cxn modelId="{8013AA74-8E46-48D7-8DAB-A78AD5C218BC}" srcId="{B8E53309-0D89-4EE2-89D6-181DAE689F97}" destId="{16177E02-894F-48BA-BDD5-6897C555FBB9}" srcOrd="1" destOrd="0" parTransId="{EF691142-755A-4668-B0CC-A65E7D1F471D}" sibTransId="{22838A89-74BD-4DB4-A1AE-A6FCAEC8511D}"/>
    <dgm:cxn modelId="{ED9D5975-CF13-4320-8A92-DB2DD5286B23}" type="presOf" srcId="{2EA6BE7C-44A6-4010-839D-8A0BF9CB7696}" destId="{AF480FE2-6E5E-4974-8BE2-ECF552A32CFA}" srcOrd="0" destOrd="0" presId="urn:microsoft.com/office/officeart/2005/8/layout/hierarchy4"/>
    <dgm:cxn modelId="{20978E56-E391-47F9-A0C8-45CFD6283F86}" type="presOf" srcId="{D10F4CC2-1B86-4AA3-9ED1-08C576A6CC3C}" destId="{9BB5963D-A577-44FE-A923-71EF5FCE9C30}" srcOrd="0" destOrd="0" presId="urn:microsoft.com/office/officeart/2005/8/layout/hierarchy4"/>
    <dgm:cxn modelId="{B25FE876-5035-46F1-8C94-860E6F132D75}" type="presOf" srcId="{BEA8AFD9-BF1E-4F9F-B6A8-B0E62B01F300}" destId="{8B3DBEFB-2947-4952-B8A8-CA0BA3923C0B}" srcOrd="0" destOrd="0" presId="urn:microsoft.com/office/officeart/2005/8/layout/hierarchy4"/>
    <dgm:cxn modelId="{4BB3F556-D2EB-4B65-A661-D02E4ABDE6BD}" srcId="{8BB32F6C-18E2-4B76-93ED-F16692D0D4D7}" destId="{600787D8-2DC8-4C44-BEAD-C6AF1E60529A}" srcOrd="1" destOrd="0" parTransId="{A2F3FFE1-6BCF-4A92-8B14-0723C73230BF}" sibTransId="{A02C4058-FF2C-4430-BD17-FA23E088F070}"/>
    <dgm:cxn modelId="{79EEC178-9871-482D-A164-96FDA7B59A07}" type="presOf" srcId="{B429E03D-F819-4D1B-85DC-940F50F2C9B8}" destId="{04FB957D-0E35-4D11-8FAE-5D76D8E5274F}" srcOrd="0" destOrd="0" presId="urn:microsoft.com/office/officeart/2005/8/layout/hierarchy4"/>
    <dgm:cxn modelId="{22C5DD78-D87D-46E8-B5A6-5E70ED0D6495}" type="presOf" srcId="{4B25E7C4-30B7-4223-9CBE-8534ADE24D31}" destId="{3396D0FB-FD54-4F84-B2C9-B63C3731E984}" srcOrd="0" destOrd="0" presId="urn:microsoft.com/office/officeart/2005/8/layout/hierarchy4"/>
    <dgm:cxn modelId="{AD756759-331F-495F-90FF-520EF8C75202}" type="presOf" srcId="{61CD7965-5F57-4A41-93CF-1D04E2ED1801}" destId="{B996D8E4-8CBA-4083-BA03-0DC65F288856}" srcOrd="0" destOrd="0" presId="urn:microsoft.com/office/officeart/2005/8/layout/hierarchy4"/>
    <dgm:cxn modelId="{5D0A9A59-74DE-4B37-AD4B-135D2B913A3C}" srcId="{8BB32F6C-18E2-4B76-93ED-F16692D0D4D7}" destId="{28F2F63E-946A-4D81-B8E9-5F5A398B79DB}" srcOrd="0" destOrd="0" parTransId="{6A5BFED8-BCEF-4396-8C64-A787BA026376}" sibTransId="{AE83E195-5BDE-4745-B908-EDA4DC967DFD}"/>
    <dgm:cxn modelId="{CD48B37F-7B47-4B21-AD63-677AE5F95E0F}" srcId="{B20F8DDA-7A24-4EBB-98F7-43E95287F1C9}" destId="{BFB72E3D-F0AB-4365-B127-3A449F3C9C2C}" srcOrd="1" destOrd="0" parTransId="{0C19D116-87DF-4CE0-8163-22F1C7AAC995}" sibTransId="{CDA1465E-09E6-43CA-8DFE-59D7392BD887}"/>
    <dgm:cxn modelId="{0ED31380-9D57-4F39-8FC3-C53F1033E7B9}" srcId="{B429E03D-F819-4D1B-85DC-940F50F2C9B8}" destId="{5BF12C9E-29BC-436A-9DB6-FA80CFE723FD}" srcOrd="1" destOrd="0" parTransId="{F29F4487-B586-4EFD-BF4F-6968DBA9BED6}" sibTransId="{3BD1F479-A1FA-44F5-B57F-05001F85AD6D}"/>
    <dgm:cxn modelId="{143F1A80-A615-4BC9-8BFC-EA2E22E41097}" srcId="{E8017CF0-0B7D-4A95-BD98-FEC4F30D708D}" destId="{1356C728-A9E8-4363-BE96-B1F1FEC37B34}" srcOrd="1" destOrd="0" parTransId="{A4FF5D80-E0EC-48C5-8596-3BAEC33744DF}" sibTransId="{288C1A4A-1DDA-4936-9C60-C4E909D9D305}"/>
    <dgm:cxn modelId="{5115C681-E08D-4E3C-9782-CE4101294131}" srcId="{FEFB416F-11C9-485F-8E8D-3997C29EDF27}" destId="{73891777-EF94-4172-88B5-38A2445B0834}" srcOrd="1" destOrd="0" parTransId="{DD33DDA4-E5A8-4CE2-9E71-EF7DCDDC578E}" sibTransId="{E59AC4BF-6913-4DC6-BB76-12697B6D4275}"/>
    <dgm:cxn modelId="{7590CD81-BA90-441B-9D12-B25A97009CAE}" type="presOf" srcId="{E6E61391-0450-4864-8942-DC483A37F84C}" destId="{AA381A8E-0FF8-4CBA-943A-982DD2AF822B}" srcOrd="0" destOrd="0" presId="urn:microsoft.com/office/officeart/2005/8/layout/hierarchy4"/>
    <dgm:cxn modelId="{DCA54082-8D68-4B04-BF45-346BA9023AC3}" type="presOf" srcId="{02B71C93-6EC6-4258-9821-A681FABBBCE1}" destId="{6E6F71C6-5DB0-4B16-8695-2B89D94C9681}" srcOrd="0" destOrd="0" presId="urn:microsoft.com/office/officeart/2005/8/layout/hierarchy4"/>
    <dgm:cxn modelId="{8EFEB083-CEBB-49F6-A289-680618AC87C2}" srcId="{28F2F63E-946A-4D81-B8E9-5F5A398B79DB}" destId="{AE904D87-E308-4D85-8BB5-C6457E84A6FA}" srcOrd="0" destOrd="0" parTransId="{46DDEAF0-9964-480C-91E7-6DE9B7A47911}" sibTransId="{2DFC191D-9C88-452A-B798-8A8E58B8223E}"/>
    <dgm:cxn modelId="{22C65D85-1C48-428E-9D41-E3420B57A3DE}" type="presOf" srcId="{5A7A0178-E59F-4343-9126-A7DB59B3A8F4}" destId="{59C11E0F-EC68-440B-8CB2-B3E31B981ADF}" srcOrd="0" destOrd="0" presId="urn:microsoft.com/office/officeart/2005/8/layout/hierarchy4"/>
    <dgm:cxn modelId="{7DEF0A86-AFC8-4F11-8065-25F54140C2C8}" type="presOf" srcId="{61217274-250C-42B8-9788-6E8384131D91}" destId="{8E42E95D-2881-45A7-B4C0-74ECA3879F87}" srcOrd="0" destOrd="0" presId="urn:microsoft.com/office/officeart/2005/8/layout/hierarchy4"/>
    <dgm:cxn modelId="{A0F45688-D54B-4A31-9CE9-087F896C3E0C}" type="presOf" srcId="{02D70732-1691-4A62-8686-88EA41D2F5FF}" destId="{2F429BBC-C16C-4514-A07E-D7CBD75C06EA}" srcOrd="0" destOrd="0" presId="urn:microsoft.com/office/officeart/2005/8/layout/hierarchy4"/>
    <dgm:cxn modelId="{24736589-5A49-4F31-875C-3C938A49702C}" type="presOf" srcId="{5437B35D-16A3-4BED-B980-9616AF354629}" destId="{93BFAAFE-EB45-46DE-9604-E2462395D7BB}" srcOrd="0" destOrd="0" presId="urn:microsoft.com/office/officeart/2005/8/layout/hierarchy4"/>
    <dgm:cxn modelId="{7B8CC28B-4C6C-4AAB-9EB8-F1637C07A2B8}" type="presOf" srcId="{8BB32F6C-18E2-4B76-93ED-F16692D0D4D7}" destId="{4F94CA17-EED7-47C5-8FEB-BD7320DD511E}" srcOrd="0" destOrd="0" presId="urn:microsoft.com/office/officeart/2005/8/layout/hierarchy4"/>
    <dgm:cxn modelId="{8CE67C8C-5854-4BDA-B1D2-C865BE6D4495}" srcId="{6482502F-8520-430E-A801-9570D8C5E683}" destId="{5761FF66-F289-49B4-AE53-A8B79EFE02EF}" srcOrd="1" destOrd="0" parTransId="{8B13DA35-B43C-45A8-8C46-C839E5931520}" sibTransId="{E7625B4F-1EEA-4EE2-9B5A-1128DC8DF91E}"/>
    <dgm:cxn modelId="{AF82358F-1152-4DEB-8624-910831CA3638}" type="presOf" srcId="{E91514E2-350C-46B5-9BB2-A114B8F87F2A}" destId="{783A008F-DE56-431F-BE1B-FD4DC8044EBB}" srcOrd="0" destOrd="0" presId="urn:microsoft.com/office/officeart/2005/8/layout/hierarchy4"/>
    <dgm:cxn modelId="{97150493-6278-46C2-ACD2-348387534026}" srcId="{BEA8AFD9-BF1E-4F9F-B6A8-B0E62B01F300}" destId="{E17E1538-F90A-4C13-96DA-7437010D0D76}" srcOrd="0" destOrd="0" parTransId="{20E0549C-4BAA-4EA2-BA5A-A5BD36F5CBFB}" sibTransId="{3AC16E3D-42AF-4676-A3C9-B377A26DD40C}"/>
    <dgm:cxn modelId="{9CFD2394-EF7A-47FF-8EF4-F228B58A2CF0}" srcId="{19533561-5426-4898-930F-1D17C5D94610}" destId="{B20F8DDA-7A24-4EBB-98F7-43E95287F1C9}" srcOrd="0" destOrd="0" parTransId="{7B0BBAB0-8AA4-4A04-BF04-BB09D28D7C01}" sibTransId="{A2BDAAA2-0D4A-4C0B-8862-3F791EC2B1FD}"/>
    <dgm:cxn modelId="{C1D90B9B-F377-4BD7-A2BC-3423500266E2}" srcId="{02D70732-1691-4A62-8686-88EA41D2F5FF}" destId="{8FB12A51-E8AA-4F78-92A0-75E1668DBFEC}" srcOrd="1" destOrd="0" parTransId="{7EC67099-C723-4B16-ABE8-3E51012194BF}" sibTransId="{FC8E7B13-19CC-4B33-B032-8B79920C02BF}"/>
    <dgm:cxn modelId="{7A539A9E-BBDA-4059-BABA-94BEB26B15AB}" type="presOf" srcId="{6482502F-8520-430E-A801-9570D8C5E683}" destId="{3407AC4E-F5C9-4BA2-B28B-D319190EBBF6}" srcOrd="0" destOrd="0" presId="urn:microsoft.com/office/officeart/2005/8/layout/hierarchy4"/>
    <dgm:cxn modelId="{E190449F-8630-4B59-846B-2C27DA768C81}" srcId="{B429E03D-F819-4D1B-85DC-940F50F2C9B8}" destId="{26356AA3-50FD-40D4-A477-C67064FC320E}" srcOrd="0" destOrd="0" parTransId="{25FE69AF-30D7-4111-A74D-48E55AF39F7A}" sibTransId="{014F1EEE-CF89-4317-99E0-B988E1A6E4AB}"/>
    <dgm:cxn modelId="{4B435AA4-ABD4-46B1-9B52-26680F117BD3}" type="presOf" srcId="{65866554-DA85-459A-A273-547B09D876D3}" destId="{46BAD89E-D724-4CDF-982E-DC88570982F1}" srcOrd="0" destOrd="0" presId="urn:microsoft.com/office/officeart/2005/8/layout/hierarchy4"/>
    <dgm:cxn modelId="{8FD4E2A4-88E2-4340-9FBE-B9C8B60E0CC8}" srcId="{B722A023-8447-4080-8910-8E9BDE1DFE33}" destId="{FEFB416F-11C9-485F-8E8D-3997C29EDF27}" srcOrd="1" destOrd="0" parTransId="{B762A41B-6852-4DC1-B1C1-4731242934BF}" sibTransId="{6AE24755-DE2D-4418-BDC5-41C4553AB31D}"/>
    <dgm:cxn modelId="{FEB31BA6-0089-4B9F-ADDA-C69202AC7113}" type="presOf" srcId="{FEFB416F-11C9-485F-8E8D-3997C29EDF27}" destId="{74AAB7F8-C3CF-40B2-86DB-1491B1A84F97}" srcOrd="0" destOrd="0" presId="urn:microsoft.com/office/officeart/2005/8/layout/hierarchy4"/>
    <dgm:cxn modelId="{A44BCBA9-E442-49EC-9F29-4ABBE4E74D9E}" srcId="{7AEAC3F2-2B60-48AD-8C7E-5F2681EFD894}" destId="{EDE04E52-8981-4427-AFA1-C876D0E0BC72}" srcOrd="1" destOrd="0" parTransId="{DF36D5F6-35E4-4196-827F-8F6258E55667}" sibTransId="{176670BB-671A-4D44-B9A1-0A539EDB21AC}"/>
    <dgm:cxn modelId="{ED4FBAAB-CFB9-4BDD-A54D-ABFA71363CF0}" type="presOf" srcId="{B02054F5-4912-4DA2-ACE5-AE38AF49A5ED}" destId="{2BF5D0F8-9FB3-4DBD-B77D-46CD0EBC0034}" srcOrd="0" destOrd="0" presId="urn:microsoft.com/office/officeart/2005/8/layout/hierarchy4"/>
    <dgm:cxn modelId="{D55B10B1-9A92-4FFE-A163-23F750EE51DC}" srcId="{7AEAC3F2-2B60-48AD-8C7E-5F2681EFD894}" destId="{00B16C99-2522-4240-893C-DD53A85039AD}" srcOrd="0" destOrd="0" parTransId="{8A5ADAD1-3F2E-4E45-827B-B1D57D49AF65}" sibTransId="{9AC5C66B-E066-4320-8A0D-180C0504F446}"/>
    <dgm:cxn modelId="{96F5F1B6-6094-4AAF-BC03-2A3BB0CF9F5C}" type="presOf" srcId="{8C3B1047-BC64-4F50-9FC8-407B7476C82C}" destId="{5E2C925F-2675-46BC-848E-354990741300}" srcOrd="0" destOrd="0" presId="urn:microsoft.com/office/officeart/2005/8/layout/hierarchy4"/>
    <dgm:cxn modelId="{70E7FFB6-8FC1-458D-B733-7362BB7A2306}" type="presOf" srcId="{992D4DD4-364C-4A25-8DE0-68567A34280B}" destId="{0A8DD5EF-EC90-4362-B50D-795773CA03F8}" srcOrd="0" destOrd="0" presId="urn:microsoft.com/office/officeart/2005/8/layout/hierarchy4"/>
    <dgm:cxn modelId="{BCD63AB8-CF02-4D9A-B87F-3860A4AE586F}" srcId="{275FA2F7-5593-479D-BF6D-0298C3008C92}" destId="{D10F4CC2-1B86-4AA3-9ED1-08C576A6CC3C}" srcOrd="1" destOrd="0" parTransId="{1C9C81BB-7583-4795-A083-F5F1C173CFAF}" sibTransId="{444647FA-41E4-4D3B-BCA3-1C758734F5DD}"/>
    <dgm:cxn modelId="{14825DB9-8FB3-47DE-AC5E-01C6E8BFF0A5}" srcId="{5437B35D-16A3-4BED-B980-9616AF354629}" destId="{AB4E675C-59CA-4DF4-A667-AF21167F2C87}" srcOrd="0" destOrd="0" parTransId="{B1FC8C16-AFF7-4742-9F54-667DAEB905E0}" sibTransId="{A767C358-F0D7-47E0-9EAA-A193309E98A3}"/>
    <dgm:cxn modelId="{8540E1BA-85DC-423A-B34D-814DE3245EA8}" type="presOf" srcId="{75E323AC-648A-4D80-910F-A9D184E5FBAB}" destId="{8F7BE5BD-87B7-432F-A4FA-88A9BD0CFDD8}" srcOrd="0" destOrd="0" presId="urn:microsoft.com/office/officeart/2005/8/layout/hierarchy4"/>
    <dgm:cxn modelId="{3ECA43BC-8302-49A6-8104-3715C21ABF20}" type="presOf" srcId="{C6C5FA61-CAFB-445F-AAE2-328ED89A23CB}" destId="{3EDAA7B0-3764-43C2-9219-09904D06ACD8}" srcOrd="0" destOrd="0" presId="urn:microsoft.com/office/officeart/2005/8/layout/hierarchy4"/>
    <dgm:cxn modelId="{3D8A4FBE-47D0-4193-896B-C72CC44160BD}" srcId="{6D06C1D2-1930-4B0E-B52D-E4CDCB1FB327}" destId="{70902D44-7FA8-48CA-A19A-F2C7E5376047}" srcOrd="1" destOrd="0" parTransId="{215CE59F-78C4-4396-97C4-B5506B7B4537}" sibTransId="{F67B0788-DE72-4CAB-9D1B-979AA7C36649}"/>
    <dgm:cxn modelId="{BCE798C6-69E3-4A79-A813-91B7510BBBD1}" type="presOf" srcId="{16177E02-894F-48BA-BDD5-6897C555FBB9}" destId="{CF5AC816-F2AF-455A-966F-7D7B1899688D}" srcOrd="0" destOrd="0" presId="urn:microsoft.com/office/officeart/2005/8/layout/hierarchy4"/>
    <dgm:cxn modelId="{83D00ACA-9722-4F42-B27A-7FAA3724C2B2}" srcId="{65866554-DA85-459A-A273-547B09D876D3}" destId="{6D06C1D2-1930-4B0E-B52D-E4CDCB1FB327}" srcOrd="0" destOrd="0" parTransId="{2300AD43-EF93-486A-9A31-93693CEAFE13}" sibTransId="{4289ECCB-DA9A-4C01-A7C6-6AABD3E7E9DE}"/>
    <dgm:cxn modelId="{802949CC-906F-43FF-8124-9F2672B9EB8E}" srcId="{E17E1538-F90A-4C13-96DA-7437010D0D76}" destId="{9375D94D-6D64-4618-8B2C-3EFE887FA442}" srcOrd="0" destOrd="0" parTransId="{552D2128-3D03-41A4-8FF1-68A532845F15}" sibTransId="{AF777C15-5BC4-491D-8C0D-592DFDDAF868}"/>
    <dgm:cxn modelId="{A38322CD-C1D5-4756-8DB7-CB82E1648D7A}" srcId="{73891777-EF94-4172-88B5-38A2445B0834}" destId="{8BB32F6C-18E2-4B76-93ED-F16692D0D4D7}" srcOrd="0" destOrd="0" parTransId="{6B0EE27D-8C70-4F96-B521-B1CC0BBDD92E}" sibTransId="{B01E4876-D6B9-4BA0-A197-9E958C92305C}"/>
    <dgm:cxn modelId="{F99F22D2-2261-4077-85F3-AB7CFC05AAEE}" srcId="{0D4C1774-07C4-457E-A8C6-6291F355CF2C}" destId="{939127A2-36BE-48C0-BDE4-FED22A3FF671}" srcOrd="0" destOrd="0" parTransId="{DF9F34B0-E509-4A4F-85AF-7B9DFDA2B532}" sibTransId="{D694D0FB-326D-448B-87B3-77D6267A3B58}"/>
    <dgm:cxn modelId="{BCED8CD8-545B-43F0-BAC3-D92B8B45B91C}" srcId="{76348130-76B8-44FB-84CA-D03D0DBC0542}" destId="{C57795A6-DE8C-4B1D-ABDE-FFD4774AE3F4}" srcOrd="1" destOrd="0" parTransId="{F43EFD0A-62D2-4AE5-8F4E-420A7EAA0212}" sibTransId="{5FE3DE9A-C509-4CB3-97DA-91F9CF9365C4}"/>
    <dgm:cxn modelId="{6A095DDA-CDDF-4562-9ABC-B1E75EB5C9DB}" srcId="{E17E1538-F90A-4C13-96DA-7437010D0D76}" destId="{B8E53309-0D89-4EE2-89D6-181DAE689F97}" srcOrd="1" destOrd="0" parTransId="{E3359D5A-D222-4BFD-90B1-69B7803EC3BE}" sibTransId="{590AD452-2451-4B82-9E5F-E10E44F0E0C7}"/>
    <dgm:cxn modelId="{FF7A1DDC-FFE0-4BF3-89AE-4044CB1482A3}" srcId="{8C3B1047-BC64-4F50-9FC8-407B7476C82C}" destId="{275FA2F7-5593-479D-BF6D-0298C3008C92}" srcOrd="1" destOrd="0" parTransId="{5E47813D-281A-4EF1-9B53-84B02FC1904F}" sibTransId="{DF0CFAE0-3956-4B52-A425-956D07076C44}"/>
    <dgm:cxn modelId="{C8EBD8DC-77D3-40F1-AEF7-C83D81317F13}" type="presOf" srcId="{275FA2F7-5593-479D-BF6D-0298C3008C92}" destId="{B6A65760-7820-46F6-8A27-9520980C8B66}" srcOrd="0" destOrd="0" presId="urn:microsoft.com/office/officeart/2005/8/layout/hierarchy4"/>
    <dgm:cxn modelId="{EACC6ADF-0021-4A35-A458-C1A519C0C2BF}" srcId="{28F2F63E-946A-4D81-B8E9-5F5A398B79DB}" destId="{6248F2C1-A9AB-4EFD-8B05-18A75C4211CE}" srcOrd="1" destOrd="0" parTransId="{ED227A72-9196-49A6-9C9E-808966A7FBD2}" sibTransId="{B43B4C98-BA45-4681-B819-2FD80F00AD5D}"/>
    <dgm:cxn modelId="{E48CAEE3-BA56-4440-BD73-FE5B9B0293D4}" srcId="{E60CDE10-7003-458C-807E-451673A980AC}" destId="{4B25E7C4-30B7-4223-9CBE-8534ADE24D31}" srcOrd="1" destOrd="0" parTransId="{FB7B3E4B-74E4-4255-9B3B-AA4941350BA4}" sibTransId="{B85C84D5-9B48-4637-9D40-78202CF727A3}"/>
    <dgm:cxn modelId="{02A837E4-F004-42E3-B994-371F3D9E3FB0}" type="presOf" srcId="{7D3908F4-7DF4-4973-8142-0E6C7609477C}" destId="{51CC3678-E92E-4670-A34B-8C2CB26A4E5D}" srcOrd="0" destOrd="0" presId="urn:microsoft.com/office/officeart/2005/8/layout/hierarchy4"/>
    <dgm:cxn modelId="{C3975FE6-C75B-4F40-83EA-3C606DF949E2}" srcId="{939127A2-36BE-48C0-BDE4-FED22A3FF671}" destId="{5437B35D-16A3-4BED-B980-9616AF354629}" srcOrd="0" destOrd="0" parTransId="{58A53B67-AABF-4A45-8924-3A48F81E203E}" sibTransId="{FFE7A9B1-146A-418E-8B33-A4CAB2FA7E4C}"/>
    <dgm:cxn modelId="{330461E6-F906-4FE8-9670-AADF4737CC0C}" srcId="{19533561-5426-4898-930F-1D17C5D94610}" destId="{F5C55058-F62A-4A6D-9BCB-EF7117DDCC79}" srcOrd="1" destOrd="0" parTransId="{7EF31491-DB2F-4A4B-BE90-557A8419C15A}" sibTransId="{6A56662F-878C-4646-B731-C7D19CBECF91}"/>
    <dgm:cxn modelId="{0A690DE7-31CE-498A-860F-2009E29609A5}" type="presOf" srcId="{26356AA3-50FD-40D4-A477-C67064FC320E}" destId="{70588895-AFAC-4E83-AE4F-B6D0E23D8C4A}" srcOrd="0" destOrd="0" presId="urn:microsoft.com/office/officeart/2005/8/layout/hierarchy4"/>
    <dgm:cxn modelId="{C8F757E8-1A2B-46F7-935F-122EA08DEBA8}" type="presOf" srcId="{9375D94D-6D64-4618-8B2C-3EFE887FA442}" destId="{38F67355-D8C7-41AE-9A7F-1412671902E1}" srcOrd="0" destOrd="0" presId="urn:microsoft.com/office/officeart/2005/8/layout/hierarchy4"/>
    <dgm:cxn modelId="{428481EE-21C4-455D-943A-538EA044E42A}" type="presOf" srcId="{F5C55058-F62A-4A6D-9BCB-EF7117DDCC79}" destId="{7459A905-7B70-4C8E-9DBE-0A07B90A772F}" srcOrd="0" destOrd="0" presId="urn:microsoft.com/office/officeart/2005/8/layout/hierarchy4"/>
    <dgm:cxn modelId="{F2928BEE-5263-487C-BEC0-3D6545A0E685}" srcId="{B20F8DDA-7A24-4EBB-98F7-43E95287F1C9}" destId="{352EFAA1-6F20-4C73-A449-5846BD2DA5D4}" srcOrd="0" destOrd="0" parTransId="{514BC056-14D9-48FF-8D58-513DFB11BF55}" sibTransId="{8047BADF-869C-4697-A0BB-36E514203031}"/>
    <dgm:cxn modelId="{C0358CEE-0639-4947-BE8C-DDCC4D8062B7}" type="presOf" srcId="{1356C728-A9E8-4363-BE96-B1F1FEC37B34}" destId="{19E07C2B-6DAA-4549-B5C4-8E9F4A13E187}" srcOrd="0" destOrd="0" presId="urn:microsoft.com/office/officeart/2005/8/layout/hierarchy4"/>
    <dgm:cxn modelId="{0E1B43F2-9081-462F-B44C-AD4E0B5FA4C8}" type="presOf" srcId="{3855E75C-C681-4471-980B-3D9F2C21AD39}" destId="{AA04AA60-F6E9-47D0-892E-8DCE4D508889}" srcOrd="0" destOrd="0" presId="urn:microsoft.com/office/officeart/2005/8/layout/hierarchy4"/>
    <dgm:cxn modelId="{8115CAF3-3E7F-4371-A037-CCFD5E69234F}" srcId="{02D70732-1691-4A62-8686-88EA41D2F5FF}" destId="{75E323AC-648A-4D80-910F-A9D184E5FBAB}" srcOrd="0" destOrd="0" parTransId="{9D862F59-B3C3-4978-9ADC-15D9F3080A5A}" sibTransId="{2A74E087-8F22-49B5-97A8-81E4F4A806ED}"/>
    <dgm:cxn modelId="{2CE5A9F5-2B12-483B-84AE-50829C276757}" type="presOf" srcId="{0C72A9C3-B23F-47FE-9B0C-6AC8032F5FED}" destId="{829BC9C5-F93C-44AB-98B4-6FC5D2258F03}" srcOrd="0" destOrd="0" presId="urn:microsoft.com/office/officeart/2005/8/layout/hierarchy4"/>
    <dgm:cxn modelId="{704F0CF8-E523-4173-B289-797B5BFF8A08}" srcId="{275FA2F7-5593-479D-BF6D-0298C3008C92}" destId="{61217274-250C-42B8-9788-6E8384131D91}" srcOrd="0" destOrd="0" parTransId="{840C6498-4997-4CEF-8011-0BF0BDE444CE}" sibTransId="{0C748843-D2A3-4BF0-978A-63160CCC65BC}"/>
    <dgm:cxn modelId="{D8A8FEFA-D179-43C8-B988-FE62F814ABC5}" type="presOf" srcId="{00B16C99-2522-4240-893C-DD53A85039AD}" destId="{C7E2E750-1DDA-45D2-9B05-83A929736435}" srcOrd="0" destOrd="0" presId="urn:microsoft.com/office/officeart/2005/8/layout/hierarchy4"/>
    <dgm:cxn modelId="{904929FB-3AF0-475B-BB32-53BCE029AF9F}" srcId="{65866554-DA85-459A-A273-547B09D876D3}" destId="{97669870-921F-48EB-A465-B0811C83277A}" srcOrd="1" destOrd="0" parTransId="{19D69CE7-C522-4000-826D-EBD21D78FACB}" sibTransId="{B7C7B41A-CFE1-4796-923B-A592F47B949B}"/>
    <dgm:cxn modelId="{95DE5CFD-F083-4417-9873-E4BAD90DAE68}" srcId="{61CD7965-5F57-4A41-93CF-1D04E2ED1801}" destId="{71F1E8DD-6BE2-4D8C-97F3-291A816BEDBB}" srcOrd="0" destOrd="0" parTransId="{21221C3F-E2D2-40F9-A7F2-3C4701114A89}" sibTransId="{7681A531-9761-48BC-8F74-D3D49F3435BD}"/>
    <dgm:cxn modelId="{962FADFE-37B0-472D-9297-1B425A95E0D8}" type="presOf" srcId="{AE74152F-13C6-42DC-8474-D8A6E2E20BAA}" destId="{329416F1-7AED-45C0-BE26-8A9573023EBC}" srcOrd="0" destOrd="0" presId="urn:microsoft.com/office/officeart/2005/8/layout/hierarchy4"/>
    <dgm:cxn modelId="{32D0F9FE-709A-4E9C-B9BA-7186CD759007}" type="presOf" srcId="{5761FF66-F289-49B4-AE53-A8B79EFE02EF}" destId="{B3188B1E-6D38-4A6F-98A2-6196D2846F77}" srcOrd="0" destOrd="0" presId="urn:microsoft.com/office/officeart/2005/8/layout/hierarchy4"/>
    <dgm:cxn modelId="{184B4BFF-3927-46B9-97C6-BABC2F61846D}" type="presOf" srcId="{76348130-76B8-44FB-84CA-D03D0DBC0542}" destId="{DC2F5CD4-F8D6-4ECA-A0F7-DF87D1DC8194}" srcOrd="0" destOrd="0" presId="urn:microsoft.com/office/officeart/2005/8/layout/hierarchy4"/>
    <dgm:cxn modelId="{8E20D9C7-1200-4B1E-BCF6-D1BD7F49432F}" type="presParOf" srcId="{783A008F-DE56-431F-BE1B-FD4DC8044EBB}" destId="{D7527286-C126-4BB4-9F70-88E24883D702}" srcOrd="0" destOrd="0" presId="urn:microsoft.com/office/officeart/2005/8/layout/hierarchy4"/>
    <dgm:cxn modelId="{4BDA16FF-F035-4B7B-A83B-0FC1C8A100B5}" type="presParOf" srcId="{D7527286-C126-4BB4-9F70-88E24883D702}" destId="{85D6AB43-0132-4241-B293-6A5795E0F6AE}" srcOrd="0" destOrd="0" presId="urn:microsoft.com/office/officeart/2005/8/layout/hierarchy4"/>
    <dgm:cxn modelId="{6F9CA1DA-1CDC-41B7-8F54-6FB4A8FD264B}" type="presParOf" srcId="{D7527286-C126-4BB4-9F70-88E24883D702}" destId="{4EA56C31-6D51-4D83-A692-E581CF0ACDC2}" srcOrd="1" destOrd="0" presId="urn:microsoft.com/office/officeart/2005/8/layout/hierarchy4"/>
    <dgm:cxn modelId="{02E44DC6-E81E-41F9-9C79-AD996C9E9F7B}" type="presParOf" srcId="{D7527286-C126-4BB4-9F70-88E24883D702}" destId="{E4269224-9BCE-49FC-ACCF-6597A226E10E}" srcOrd="2" destOrd="0" presId="urn:microsoft.com/office/officeart/2005/8/layout/hierarchy4"/>
    <dgm:cxn modelId="{EC492995-C158-49C5-93B0-1AA8955468D7}" type="presParOf" srcId="{E4269224-9BCE-49FC-ACCF-6597A226E10E}" destId="{8552E579-9446-45E7-9D89-A3BE24A6CF4B}" srcOrd="0" destOrd="0" presId="urn:microsoft.com/office/officeart/2005/8/layout/hierarchy4"/>
    <dgm:cxn modelId="{9FA12B67-78E6-412D-AD8C-F10B8153AECF}" type="presParOf" srcId="{8552E579-9446-45E7-9D89-A3BE24A6CF4B}" destId="{2BF5D0F8-9FB3-4DBD-B77D-46CD0EBC0034}" srcOrd="0" destOrd="0" presId="urn:microsoft.com/office/officeart/2005/8/layout/hierarchy4"/>
    <dgm:cxn modelId="{FF874F41-841F-45BA-B883-D6EF499462EE}" type="presParOf" srcId="{8552E579-9446-45E7-9D89-A3BE24A6CF4B}" destId="{05FC4B70-334F-4EE3-8546-CAA80C26C060}" srcOrd="1" destOrd="0" presId="urn:microsoft.com/office/officeart/2005/8/layout/hierarchy4"/>
    <dgm:cxn modelId="{63A4197A-80FC-4B62-AD49-A735FC407F71}" type="presParOf" srcId="{8552E579-9446-45E7-9D89-A3BE24A6CF4B}" destId="{B34D8708-98EC-4F0F-9ABF-8CA127ECE228}" srcOrd="2" destOrd="0" presId="urn:microsoft.com/office/officeart/2005/8/layout/hierarchy4"/>
    <dgm:cxn modelId="{0E2D0222-6294-4514-9027-4286FB265786}" type="presParOf" srcId="{B34D8708-98EC-4F0F-9ABF-8CA127ECE228}" destId="{381229A3-B55B-4D2F-ACD5-F0D149964E9B}" srcOrd="0" destOrd="0" presId="urn:microsoft.com/office/officeart/2005/8/layout/hierarchy4"/>
    <dgm:cxn modelId="{D1C5AFEB-F7F8-46F4-8AFC-CB7D1386116E}" type="presParOf" srcId="{381229A3-B55B-4D2F-ACD5-F0D149964E9B}" destId="{82A02157-F662-46EC-9377-6B31ACF6FB78}" srcOrd="0" destOrd="0" presId="urn:microsoft.com/office/officeart/2005/8/layout/hierarchy4"/>
    <dgm:cxn modelId="{488873E6-6A1B-4DEB-85D9-6FA506D276D0}" type="presParOf" srcId="{381229A3-B55B-4D2F-ACD5-F0D149964E9B}" destId="{03B6BC39-1C6B-4852-917B-9337FA502682}" srcOrd="1" destOrd="0" presId="urn:microsoft.com/office/officeart/2005/8/layout/hierarchy4"/>
    <dgm:cxn modelId="{65B0075D-E4F1-4A11-8EC4-BD12636C6A47}" type="presParOf" srcId="{381229A3-B55B-4D2F-ACD5-F0D149964E9B}" destId="{8CFF00BF-32C7-4B8A-900C-12CE57877C7C}" srcOrd="2" destOrd="0" presId="urn:microsoft.com/office/officeart/2005/8/layout/hierarchy4"/>
    <dgm:cxn modelId="{AC49FD25-83A6-4EF9-A895-B4B7069BB4C3}" type="presParOf" srcId="{8CFF00BF-32C7-4B8A-900C-12CE57877C7C}" destId="{C7ACEE48-B195-42C6-AE26-A4199D7A2A15}" srcOrd="0" destOrd="0" presId="urn:microsoft.com/office/officeart/2005/8/layout/hierarchy4"/>
    <dgm:cxn modelId="{BCAE8E59-E753-4154-8518-ED53F2205356}" type="presParOf" srcId="{C7ACEE48-B195-42C6-AE26-A4199D7A2A15}" destId="{3407AC4E-F5C9-4BA2-B28B-D319190EBBF6}" srcOrd="0" destOrd="0" presId="urn:microsoft.com/office/officeart/2005/8/layout/hierarchy4"/>
    <dgm:cxn modelId="{EBA139FF-C0CB-4BB9-A90C-A98D3E18F3CC}" type="presParOf" srcId="{C7ACEE48-B195-42C6-AE26-A4199D7A2A15}" destId="{CACF0E01-9A88-41FE-8A8C-8F02AC44D6DC}" srcOrd="1" destOrd="0" presId="urn:microsoft.com/office/officeart/2005/8/layout/hierarchy4"/>
    <dgm:cxn modelId="{B00E74C8-B25B-4941-9E3C-6D24A36E6B13}" type="presParOf" srcId="{C7ACEE48-B195-42C6-AE26-A4199D7A2A15}" destId="{B06FCFB6-1891-48D7-992C-FF363C2FFE30}" srcOrd="2" destOrd="0" presId="urn:microsoft.com/office/officeart/2005/8/layout/hierarchy4"/>
    <dgm:cxn modelId="{B8395262-F854-458A-B713-B76EBD4747E5}" type="presParOf" srcId="{B06FCFB6-1891-48D7-992C-FF363C2FFE30}" destId="{0FD0A1AE-C510-425C-A1B7-C17F2ABBF16D}" srcOrd="0" destOrd="0" presId="urn:microsoft.com/office/officeart/2005/8/layout/hierarchy4"/>
    <dgm:cxn modelId="{ED16D543-6D55-4826-83B5-9CB3CF804C27}" type="presParOf" srcId="{0FD0A1AE-C510-425C-A1B7-C17F2ABBF16D}" destId="{5E2C925F-2675-46BC-848E-354990741300}" srcOrd="0" destOrd="0" presId="urn:microsoft.com/office/officeart/2005/8/layout/hierarchy4"/>
    <dgm:cxn modelId="{CD145114-D91A-45E0-9FA2-2766B2EAA4A2}" type="presParOf" srcId="{0FD0A1AE-C510-425C-A1B7-C17F2ABBF16D}" destId="{B87165EA-E5DD-412C-A4B3-C6F26B4F9AD8}" srcOrd="1" destOrd="0" presId="urn:microsoft.com/office/officeart/2005/8/layout/hierarchy4"/>
    <dgm:cxn modelId="{14A61B6E-DAAB-4EBD-B307-417B93B8D72F}" type="presParOf" srcId="{0FD0A1AE-C510-425C-A1B7-C17F2ABBF16D}" destId="{EEF7E6B4-DB71-4D17-8F03-C4B4DF36CBF1}" srcOrd="2" destOrd="0" presId="urn:microsoft.com/office/officeart/2005/8/layout/hierarchy4"/>
    <dgm:cxn modelId="{22EC053E-392E-4C24-89D1-CD68EC489688}" type="presParOf" srcId="{EEF7E6B4-DB71-4D17-8F03-C4B4DF36CBF1}" destId="{AD229C30-9491-4550-8737-622420004163}" srcOrd="0" destOrd="0" presId="urn:microsoft.com/office/officeart/2005/8/layout/hierarchy4"/>
    <dgm:cxn modelId="{695AAB1D-3CB4-482E-905B-E3A4C217520F}" type="presParOf" srcId="{AD229C30-9491-4550-8737-622420004163}" destId="{46BAD89E-D724-4CDF-982E-DC88570982F1}" srcOrd="0" destOrd="0" presId="urn:microsoft.com/office/officeart/2005/8/layout/hierarchy4"/>
    <dgm:cxn modelId="{24ACA850-A7A1-4120-9C39-F70C25074E9B}" type="presParOf" srcId="{AD229C30-9491-4550-8737-622420004163}" destId="{07053789-D17E-431F-B271-3C18E8DA4CED}" srcOrd="1" destOrd="0" presId="urn:microsoft.com/office/officeart/2005/8/layout/hierarchy4"/>
    <dgm:cxn modelId="{C4DD4C0B-F346-4F2A-B92A-04EB4F9EE3BC}" type="presParOf" srcId="{AD229C30-9491-4550-8737-622420004163}" destId="{97240160-4D83-4757-97A6-FA8E444A6794}" srcOrd="2" destOrd="0" presId="urn:microsoft.com/office/officeart/2005/8/layout/hierarchy4"/>
    <dgm:cxn modelId="{55E44A92-FEFD-47A4-8318-ADDD5E84A706}" type="presParOf" srcId="{97240160-4D83-4757-97A6-FA8E444A6794}" destId="{09070ADF-BAD8-49C7-9442-AB84E650688A}" srcOrd="0" destOrd="0" presId="urn:microsoft.com/office/officeart/2005/8/layout/hierarchy4"/>
    <dgm:cxn modelId="{893DEFA9-4C78-40AF-A464-14430E394ECF}" type="presParOf" srcId="{09070ADF-BAD8-49C7-9442-AB84E650688A}" destId="{580F5F90-07E1-4988-B1F7-C017B5BCAD47}" srcOrd="0" destOrd="0" presId="urn:microsoft.com/office/officeart/2005/8/layout/hierarchy4"/>
    <dgm:cxn modelId="{EC27E014-07E3-49F7-808C-C8E4B2D40777}" type="presParOf" srcId="{09070ADF-BAD8-49C7-9442-AB84E650688A}" destId="{28FD8ED6-C8A9-4215-B191-50C7201D6FE0}" srcOrd="1" destOrd="0" presId="urn:microsoft.com/office/officeart/2005/8/layout/hierarchy4"/>
    <dgm:cxn modelId="{C5339D8C-F653-4CC8-8C34-B97CD7336639}" type="presParOf" srcId="{09070ADF-BAD8-49C7-9442-AB84E650688A}" destId="{76319EEE-FFE9-41BB-B391-28D5B9B6A2F2}" srcOrd="2" destOrd="0" presId="urn:microsoft.com/office/officeart/2005/8/layout/hierarchy4"/>
    <dgm:cxn modelId="{2E4651C2-CF5B-403C-866E-AD02FCC2857F}" type="presParOf" srcId="{76319EEE-FFE9-41BB-B391-28D5B9B6A2F2}" destId="{90D5F770-61CB-4655-99FF-A123D414A10D}" srcOrd="0" destOrd="0" presId="urn:microsoft.com/office/officeart/2005/8/layout/hierarchy4"/>
    <dgm:cxn modelId="{7FDED50A-1137-4F0D-BCA3-C7D373F3FF77}" type="presParOf" srcId="{90D5F770-61CB-4655-99FF-A123D414A10D}" destId="{6E6F71C6-5DB0-4B16-8695-2B89D94C9681}" srcOrd="0" destOrd="0" presId="urn:microsoft.com/office/officeart/2005/8/layout/hierarchy4"/>
    <dgm:cxn modelId="{C1885070-7A4F-45A6-97B7-CCB5FFE6C566}" type="presParOf" srcId="{90D5F770-61CB-4655-99FF-A123D414A10D}" destId="{74218D6B-A324-4634-ADA7-51E7A09366F9}" srcOrd="1" destOrd="0" presId="urn:microsoft.com/office/officeart/2005/8/layout/hierarchy4"/>
    <dgm:cxn modelId="{50F0BD27-ACDA-412F-BB78-3079C62F744C}" type="presParOf" srcId="{76319EEE-FFE9-41BB-B391-28D5B9B6A2F2}" destId="{71F8BEFB-917B-409B-9B38-6FE013382FAC}" srcOrd="1" destOrd="0" presId="urn:microsoft.com/office/officeart/2005/8/layout/hierarchy4"/>
    <dgm:cxn modelId="{6C9C3E67-8B63-410F-A721-043B3F0B898D}" type="presParOf" srcId="{76319EEE-FFE9-41BB-B391-28D5B9B6A2F2}" destId="{0F038989-47D1-47F6-ACCA-1E797188BFF0}" srcOrd="2" destOrd="0" presId="urn:microsoft.com/office/officeart/2005/8/layout/hierarchy4"/>
    <dgm:cxn modelId="{41A1EA26-6F30-4639-AF6A-60115700A3CA}" type="presParOf" srcId="{0F038989-47D1-47F6-ACCA-1E797188BFF0}" destId="{198CD544-6BE7-46AC-BAB8-E34A32319AEA}" srcOrd="0" destOrd="0" presId="urn:microsoft.com/office/officeart/2005/8/layout/hierarchy4"/>
    <dgm:cxn modelId="{E2F4AF78-5E26-4280-82F0-A935F5958F76}" type="presParOf" srcId="{0F038989-47D1-47F6-ACCA-1E797188BFF0}" destId="{E6C2C3AA-08B9-4C12-AF85-772DFF8026A2}" srcOrd="1" destOrd="0" presId="urn:microsoft.com/office/officeart/2005/8/layout/hierarchy4"/>
    <dgm:cxn modelId="{C92ED09B-7004-43A2-932D-08E3B38C4F01}" type="presParOf" srcId="{97240160-4D83-4757-97A6-FA8E444A6794}" destId="{02B09178-647A-441C-8D4D-B4116B7F0C00}" srcOrd="1" destOrd="0" presId="urn:microsoft.com/office/officeart/2005/8/layout/hierarchy4"/>
    <dgm:cxn modelId="{9B93E4AF-7BCD-4BD7-8316-A01E8B567E37}" type="presParOf" srcId="{97240160-4D83-4757-97A6-FA8E444A6794}" destId="{5B8A68E9-A406-44B2-8B60-0B915BD3A231}" srcOrd="2" destOrd="0" presId="urn:microsoft.com/office/officeart/2005/8/layout/hierarchy4"/>
    <dgm:cxn modelId="{95D2943B-21BD-4168-906A-06489691831F}" type="presParOf" srcId="{5B8A68E9-A406-44B2-8B60-0B915BD3A231}" destId="{234E71E6-1D6E-4F64-A70D-4F14A1D55DB7}" srcOrd="0" destOrd="0" presId="urn:microsoft.com/office/officeart/2005/8/layout/hierarchy4"/>
    <dgm:cxn modelId="{774B1073-0050-438F-B7D2-B9DD0D0FF904}" type="presParOf" srcId="{5B8A68E9-A406-44B2-8B60-0B915BD3A231}" destId="{D99836A7-6668-4CAB-9F6F-FE5001215330}" srcOrd="1" destOrd="0" presId="urn:microsoft.com/office/officeart/2005/8/layout/hierarchy4"/>
    <dgm:cxn modelId="{278B7A7B-22AB-4046-BE25-7C868D18A03C}" type="presParOf" srcId="{EEF7E6B4-DB71-4D17-8F03-C4B4DF36CBF1}" destId="{E62C1C8C-79A4-4D0F-AEA2-09CD56D00BFB}" srcOrd="1" destOrd="0" presId="urn:microsoft.com/office/officeart/2005/8/layout/hierarchy4"/>
    <dgm:cxn modelId="{AAD43761-BFDB-4A1E-B2D5-13E031760606}" type="presParOf" srcId="{EEF7E6B4-DB71-4D17-8F03-C4B4DF36CBF1}" destId="{2D09DD1D-2B7A-41AC-ACDA-5B9CDC6D1053}" srcOrd="2" destOrd="0" presId="urn:microsoft.com/office/officeart/2005/8/layout/hierarchy4"/>
    <dgm:cxn modelId="{8040995E-9C42-4869-BCE5-E79CEA6C528F}" type="presParOf" srcId="{2D09DD1D-2B7A-41AC-ACDA-5B9CDC6D1053}" destId="{B6A65760-7820-46F6-8A27-9520980C8B66}" srcOrd="0" destOrd="0" presId="urn:microsoft.com/office/officeart/2005/8/layout/hierarchy4"/>
    <dgm:cxn modelId="{73DEC1ED-3952-4C3A-903C-273D8DDE73F5}" type="presParOf" srcId="{2D09DD1D-2B7A-41AC-ACDA-5B9CDC6D1053}" destId="{371C4A25-1E85-4F30-AEAB-38F3234356B8}" srcOrd="1" destOrd="0" presId="urn:microsoft.com/office/officeart/2005/8/layout/hierarchy4"/>
    <dgm:cxn modelId="{89B0CBD3-B25E-4D5B-B210-8CCDA0C4C9DE}" type="presParOf" srcId="{2D09DD1D-2B7A-41AC-ACDA-5B9CDC6D1053}" destId="{CC996A6C-338A-429E-9BF5-889BC2606EBF}" srcOrd="2" destOrd="0" presId="urn:microsoft.com/office/officeart/2005/8/layout/hierarchy4"/>
    <dgm:cxn modelId="{01740F7C-4039-4DB7-942E-013DAD09CA13}" type="presParOf" srcId="{CC996A6C-338A-429E-9BF5-889BC2606EBF}" destId="{88792E60-C468-4A96-BCDC-28609B842530}" srcOrd="0" destOrd="0" presId="urn:microsoft.com/office/officeart/2005/8/layout/hierarchy4"/>
    <dgm:cxn modelId="{7CE25F86-F7C1-483E-BFC0-2B7DDDFF62B8}" type="presParOf" srcId="{88792E60-C468-4A96-BCDC-28609B842530}" destId="{8E42E95D-2881-45A7-B4C0-74ECA3879F87}" srcOrd="0" destOrd="0" presId="urn:microsoft.com/office/officeart/2005/8/layout/hierarchy4"/>
    <dgm:cxn modelId="{E499088A-A358-4BBD-BA89-0E760D66F5BE}" type="presParOf" srcId="{88792E60-C468-4A96-BCDC-28609B842530}" destId="{1A5D1D8B-7488-44CD-BD9E-4AEAF410D023}" srcOrd="1" destOrd="0" presId="urn:microsoft.com/office/officeart/2005/8/layout/hierarchy4"/>
    <dgm:cxn modelId="{9330B962-6B19-44C3-9CE8-AC933C871D9A}" type="presParOf" srcId="{CC996A6C-338A-429E-9BF5-889BC2606EBF}" destId="{BF27153D-A004-436E-942F-5EAB2F69EC69}" srcOrd="1" destOrd="0" presId="urn:microsoft.com/office/officeart/2005/8/layout/hierarchy4"/>
    <dgm:cxn modelId="{1A034E59-FD44-4B3C-85CE-DCF42F4519EE}" type="presParOf" srcId="{CC996A6C-338A-429E-9BF5-889BC2606EBF}" destId="{44DD77C7-C689-4561-8256-1A5C70BB3273}" srcOrd="2" destOrd="0" presId="urn:microsoft.com/office/officeart/2005/8/layout/hierarchy4"/>
    <dgm:cxn modelId="{3CC69C85-571C-4AA6-96EB-91ED52B66738}" type="presParOf" srcId="{44DD77C7-C689-4561-8256-1A5C70BB3273}" destId="{9BB5963D-A577-44FE-A923-71EF5FCE9C30}" srcOrd="0" destOrd="0" presId="urn:microsoft.com/office/officeart/2005/8/layout/hierarchy4"/>
    <dgm:cxn modelId="{7A2185C5-750B-45C1-8930-8F3BE65ED0DE}" type="presParOf" srcId="{44DD77C7-C689-4561-8256-1A5C70BB3273}" destId="{DD5E0E48-CBD3-4CBD-BA36-E02017276F7D}" srcOrd="1" destOrd="0" presId="urn:microsoft.com/office/officeart/2005/8/layout/hierarchy4"/>
    <dgm:cxn modelId="{CBFDBBDF-F2B6-459A-B8EC-BD564EFAC839}" type="presParOf" srcId="{B06FCFB6-1891-48D7-992C-FF363C2FFE30}" destId="{9144E36D-FA54-46E5-ABFA-6A8349AE26E2}" srcOrd="1" destOrd="0" presId="urn:microsoft.com/office/officeart/2005/8/layout/hierarchy4"/>
    <dgm:cxn modelId="{B658A79E-A1DE-4234-97F0-9012943FB366}" type="presParOf" srcId="{B06FCFB6-1891-48D7-992C-FF363C2FFE30}" destId="{AEC07089-56B9-4296-AB3B-9AA225F4060B}" srcOrd="2" destOrd="0" presId="urn:microsoft.com/office/officeart/2005/8/layout/hierarchy4"/>
    <dgm:cxn modelId="{D0A314C2-F45E-4C59-AEB4-1ED873229DCC}" type="presParOf" srcId="{AEC07089-56B9-4296-AB3B-9AA225F4060B}" destId="{B3188B1E-6D38-4A6F-98A2-6196D2846F77}" srcOrd="0" destOrd="0" presId="urn:microsoft.com/office/officeart/2005/8/layout/hierarchy4"/>
    <dgm:cxn modelId="{92930D1A-9AC3-4964-BD92-F3A18191B97C}" type="presParOf" srcId="{AEC07089-56B9-4296-AB3B-9AA225F4060B}" destId="{A028E36A-CC3A-4374-BE8B-E2D27C4857E3}" srcOrd="1" destOrd="0" presId="urn:microsoft.com/office/officeart/2005/8/layout/hierarchy4"/>
    <dgm:cxn modelId="{0ABB57C2-5862-4C80-85E5-C89E05276E10}" type="presParOf" srcId="{AEC07089-56B9-4296-AB3B-9AA225F4060B}" destId="{2BC18A59-185D-4370-905A-84C234880C8A}" srcOrd="2" destOrd="0" presId="urn:microsoft.com/office/officeart/2005/8/layout/hierarchy4"/>
    <dgm:cxn modelId="{071CB95E-B5A1-46BC-927A-8E57A2205ECD}" type="presParOf" srcId="{2BC18A59-185D-4370-905A-84C234880C8A}" destId="{18267955-297C-4E04-B8FD-C48AE59CDC95}" srcOrd="0" destOrd="0" presId="urn:microsoft.com/office/officeart/2005/8/layout/hierarchy4"/>
    <dgm:cxn modelId="{0F8E6C38-0A32-4330-9D55-A01A30088C00}" type="presParOf" srcId="{18267955-297C-4E04-B8FD-C48AE59CDC95}" destId="{B996D8E4-8CBA-4083-BA03-0DC65F288856}" srcOrd="0" destOrd="0" presId="urn:microsoft.com/office/officeart/2005/8/layout/hierarchy4"/>
    <dgm:cxn modelId="{150438A2-7F20-460B-A4C2-AAE3445A534A}" type="presParOf" srcId="{18267955-297C-4E04-B8FD-C48AE59CDC95}" destId="{FA113232-D923-4425-88C8-1411E77C7667}" srcOrd="1" destOrd="0" presId="urn:microsoft.com/office/officeart/2005/8/layout/hierarchy4"/>
    <dgm:cxn modelId="{657EE1C6-BADA-46C4-8456-A6EF51B125C4}" type="presParOf" srcId="{18267955-297C-4E04-B8FD-C48AE59CDC95}" destId="{F113CA5F-C3E0-4E95-AB15-497ED0E2B050}" srcOrd="2" destOrd="0" presId="urn:microsoft.com/office/officeart/2005/8/layout/hierarchy4"/>
    <dgm:cxn modelId="{36AB13AB-BBC3-43E6-9CC9-5CA79EED5E2B}" type="presParOf" srcId="{F113CA5F-C3E0-4E95-AB15-497ED0E2B050}" destId="{14EA4554-7DAF-4E10-935E-F8FCDFE77CC7}" srcOrd="0" destOrd="0" presId="urn:microsoft.com/office/officeart/2005/8/layout/hierarchy4"/>
    <dgm:cxn modelId="{62572FA7-F0E2-48BA-B19D-16D98D9159C9}" type="presParOf" srcId="{14EA4554-7DAF-4E10-935E-F8FCDFE77CC7}" destId="{C01CAE12-B465-497D-A2C2-39BE4549D4C5}" srcOrd="0" destOrd="0" presId="urn:microsoft.com/office/officeart/2005/8/layout/hierarchy4"/>
    <dgm:cxn modelId="{BF686413-ADF1-47DD-9AEB-37221B13C96E}" type="presParOf" srcId="{14EA4554-7DAF-4E10-935E-F8FCDFE77CC7}" destId="{12D236D7-9916-45FA-8F28-7F765FBD105C}" srcOrd="1" destOrd="0" presId="urn:microsoft.com/office/officeart/2005/8/layout/hierarchy4"/>
    <dgm:cxn modelId="{365C2DED-852D-4593-A191-88E7840FC4D3}" type="presParOf" srcId="{F113CA5F-C3E0-4E95-AB15-497ED0E2B050}" destId="{E73D59DB-C6D0-473C-8F5F-0DB286895E8F}" srcOrd="1" destOrd="0" presId="urn:microsoft.com/office/officeart/2005/8/layout/hierarchy4"/>
    <dgm:cxn modelId="{F5EE7D83-0B3C-4918-9660-FE8EBC72CDA6}" type="presParOf" srcId="{F113CA5F-C3E0-4E95-AB15-497ED0E2B050}" destId="{55A8AAD7-5E2D-4AF1-848C-38D3B1B191D1}" srcOrd="2" destOrd="0" presId="urn:microsoft.com/office/officeart/2005/8/layout/hierarchy4"/>
    <dgm:cxn modelId="{3E2410C0-FC8B-49BE-B8D1-5CBE937C3A01}" type="presParOf" srcId="{55A8AAD7-5E2D-4AF1-848C-38D3B1B191D1}" destId="{5F1465E5-C2B4-498C-9FC9-C3A42198970F}" srcOrd="0" destOrd="0" presId="urn:microsoft.com/office/officeart/2005/8/layout/hierarchy4"/>
    <dgm:cxn modelId="{2BCD7F1E-3A42-4FEE-BE4F-1942A0A1657F}" type="presParOf" srcId="{55A8AAD7-5E2D-4AF1-848C-38D3B1B191D1}" destId="{9DC7AF30-CBAA-454F-8E3C-8F0312BB3864}" srcOrd="1" destOrd="0" presId="urn:microsoft.com/office/officeart/2005/8/layout/hierarchy4"/>
    <dgm:cxn modelId="{A60EC6A2-58C8-4DB7-9ED7-1C021FD57BAE}" type="presParOf" srcId="{2BC18A59-185D-4370-905A-84C234880C8A}" destId="{819AFB3D-F42B-43A0-A803-03BDBC7D5F82}" srcOrd="1" destOrd="0" presId="urn:microsoft.com/office/officeart/2005/8/layout/hierarchy4"/>
    <dgm:cxn modelId="{F538468F-A9DA-44E2-AE56-9ACE23CF89A2}" type="presParOf" srcId="{2BC18A59-185D-4370-905A-84C234880C8A}" destId="{A1DEE198-869D-4AF7-A7E3-69F042DA862B}" srcOrd="2" destOrd="0" presId="urn:microsoft.com/office/officeart/2005/8/layout/hierarchy4"/>
    <dgm:cxn modelId="{DE0F1BA5-7A8C-45B4-92B6-9D3808BF3BA3}" type="presParOf" srcId="{A1DEE198-869D-4AF7-A7E3-69F042DA862B}" destId="{59C11E0F-EC68-440B-8CB2-B3E31B981ADF}" srcOrd="0" destOrd="0" presId="urn:microsoft.com/office/officeart/2005/8/layout/hierarchy4"/>
    <dgm:cxn modelId="{C9DBA824-9AC3-4BD6-96BD-7F2CA58BC2D0}" type="presParOf" srcId="{A1DEE198-869D-4AF7-A7E3-69F042DA862B}" destId="{D48AB3B1-5020-4A8B-A2EA-B2DB5F42A80A}" srcOrd="1" destOrd="0" presId="urn:microsoft.com/office/officeart/2005/8/layout/hierarchy4"/>
    <dgm:cxn modelId="{22F3D116-8E5D-4EA2-A7EA-F4DF705DF5C8}" type="presParOf" srcId="{8CFF00BF-32C7-4B8A-900C-12CE57877C7C}" destId="{B2CB71FA-B5D1-4E71-A43E-00BC4540272F}" srcOrd="1" destOrd="0" presId="urn:microsoft.com/office/officeart/2005/8/layout/hierarchy4"/>
    <dgm:cxn modelId="{C4721F47-B8D8-4B25-89F1-1C357CCCEDD5}" type="presParOf" srcId="{8CFF00BF-32C7-4B8A-900C-12CE57877C7C}" destId="{3995F66C-AC62-45EB-BBDE-6225B61C73C2}" srcOrd="2" destOrd="0" presId="urn:microsoft.com/office/officeart/2005/8/layout/hierarchy4"/>
    <dgm:cxn modelId="{8460F571-FC64-4BF2-A643-9FC1869255FC}" type="presParOf" srcId="{3995F66C-AC62-45EB-BBDE-6225B61C73C2}" destId="{3396D0FB-FD54-4F84-B2C9-B63C3731E984}" srcOrd="0" destOrd="0" presId="urn:microsoft.com/office/officeart/2005/8/layout/hierarchy4"/>
    <dgm:cxn modelId="{8D63CC93-C533-4D83-9C59-E11FA7FE3F62}" type="presParOf" srcId="{3995F66C-AC62-45EB-BBDE-6225B61C73C2}" destId="{3E9323AF-F1B9-4CEF-839A-B2039B16D212}" srcOrd="1" destOrd="0" presId="urn:microsoft.com/office/officeart/2005/8/layout/hierarchy4"/>
    <dgm:cxn modelId="{B61069D8-F29B-4B47-A743-A85E5C048FD7}" type="presParOf" srcId="{3995F66C-AC62-45EB-BBDE-6225B61C73C2}" destId="{9E0F75DA-BFD5-4B4E-B6F3-77A2844B9D06}" srcOrd="2" destOrd="0" presId="urn:microsoft.com/office/officeart/2005/8/layout/hierarchy4"/>
    <dgm:cxn modelId="{EAF0EFF7-6993-48EE-ABDF-CA204DC7D2CF}" type="presParOf" srcId="{9E0F75DA-BFD5-4B4E-B6F3-77A2844B9D06}" destId="{16EB73BF-8F4A-4157-A9AC-7E6C908A7712}" srcOrd="0" destOrd="0" presId="urn:microsoft.com/office/officeart/2005/8/layout/hierarchy4"/>
    <dgm:cxn modelId="{486B07CB-F673-4CD2-A49D-DB63EDC1A042}" type="presParOf" srcId="{16EB73BF-8F4A-4157-A9AC-7E6C908A7712}" destId="{3EDAA7B0-3764-43C2-9219-09904D06ACD8}" srcOrd="0" destOrd="0" presId="urn:microsoft.com/office/officeart/2005/8/layout/hierarchy4"/>
    <dgm:cxn modelId="{7CE7C688-EC49-49CB-B61D-4840662FF63C}" type="presParOf" srcId="{16EB73BF-8F4A-4157-A9AC-7E6C908A7712}" destId="{B598188E-C941-4F47-ADDE-9DBCB77C27FC}" srcOrd="1" destOrd="0" presId="urn:microsoft.com/office/officeart/2005/8/layout/hierarchy4"/>
    <dgm:cxn modelId="{7370A2B4-D209-4644-B693-44B96D5EA693}" type="presParOf" srcId="{16EB73BF-8F4A-4157-A9AC-7E6C908A7712}" destId="{D453665C-6F01-496E-9915-CF3DCE9E9D2C}" srcOrd="2" destOrd="0" presId="urn:microsoft.com/office/officeart/2005/8/layout/hierarchy4"/>
    <dgm:cxn modelId="{3A8E4F16-3AAF-4C2D-9A9D-19B790491693}" type="presParOf" srcId="{D453665C-6F01-496E-9915-CF3DCE9E9D2C}" destId="{F1DE2FB2-E1A8-4017-9891-D9D15849FDA8}" srcOrd="0" destOrd="0" presId="urn:microsoft.com/office/officeart/2005/8/layout/hierarchy4"/>
    <dgm:cxn modelId="{101CC5C9-3296-40F0-B56F-9C08C82CFC0B}" type="presParOf" srcId="{F1DE2FB2-E1A8-4017-9891-D9D15849FDA8}" destId="{CF759A46-8FFE-4EA3-B6BC-132D773F5885}" srcOrd="0" destOrd="0" presId="urn:microsoft.com/office/officeart/2005/8/layout/hierarchy4"/>
    <dgm:cxn modelId="{8589DA07-8210-4317-B120-A3BC6C0CD753}" type="presParOf" srcId="{F1DE2FB2-E1A8-4017-9891-D9D15849FDA8}" destId="{70304E5C-2591-4475-9469-EC967BDD16C2}" srcOrd="1" destOrd="0" presId="urn:microsoft.com/office/officeart/2005/8/layout/hierarchy4"/>
    <dgm:cxn modelId="{5F2965E4-4173-4C6E-8E7C-7865E2697349}" type="presParOf" srcId="{F1DE2FB2-E1A8-4017-9891-D9D15849FDA8}" destId="{906E78E5-0BE3-40F5-B84F-CB5B3CC9264E}" srcOrd="2" destOrd="0" presId="urn:microsoft.com/office/officeart/2005/8/layout/hierarchy4"/>
    <dgm:cxn modelId="{53A00C71-89AE-4DD4-8A05-8CABAD80B563}" type="presParOf" srcId="{906E78E5-0BE3-40F5-B84F-CB5B3CC9264E}" destId="{9EC64B6D-F4E6-4DBC-948E-AF383054E861}" srcOrd="0" destOrd="0" presId="urn:microsoft.com/office/officeart/2005/8/layout/hierarchy4"/>
    <dgm:cxn modelId="{A223B083-623D-4621-9513-5E880868B68B}" type="presParOf" srcId="{9EC64B6D-F4E6-4DBC-948E-AF383054E861}" destId="{AA381A8E-0FF8-4CBA-943A-982DD2AF822B}" srcOrd="0" destOrd="0" presId="urn:microsoft.com/office/officeart/2005/8/layout/hierarchy4"/>
    <dgm:cxn modelId="{EDE45DBF-3E99-4480-A7AF-0ADACD13A0E2}" type="presParOf" srcId="{9EC64B6D-F4E6-4DBC-948E-AF383054E861}" destId="{55C3A6B9-F38D-4D59-8A1A-DA1CA8F508A5}" srcOrd="1" destOrd="0" presId="urn:microsoft.com/office/officeart/2005/8/layout/hierarchy4"/>
    <dgm:cxn modelId="{B9F646EA-7B5C-4BA6-8AED-745B2AB5896D}" type="presParOf" srcId="{906E78E5-0BE3-40F5-B84F-CB5B3CC9264E}" destId="{3B055F04-CEF5-45D2-B02F-43AF5F78F786}" srcOrd="1" destOrd="0" presId="urn:microsoft.com/office/officeart/2005/8/layout/hierarchy4"/>
    <dgm:cxn modelId="{E6FEB581-3FE9-4B8D-A475-5560B6AB11BD}" type="presParOf" srcId="{906E78E5-0BE3-40F5-B84F-CB5B3CC9264E}" destId="{B085403E-7756-4FC2-8EF6-623DA6D2DD0D}" srcOrd="2" destOrd="0" presId="urn:microsoft.com/office/officeart/2005/8/layout/hierarchy4"/>
    <dgm:cxn modelId="{8D3D6BD2-FCE2-4B12-BE72-6DD4A85644EC}" type="presParOf" srcId="{B085403E-7756-4FC2-8EF6-623DA6D2DD0D}" destId="{829BC9C5-F93C-44AB-98B4-6FC5D2258F03}" srcOrd="0" destOrd="0" presId="urn:microsoft.com/office/officeart/2005/8/layout/hierarchy4"/>
    <dgm:cxn modelId="{047AFBD0-EC8D-457E-B3E8-3E549FA7F7D9}" type="presParOf" srcId="{B085403E-7756-4FC2-8EF6-623DA6D2DD0D}" destId="{308C83C3-8595-4BD5-AFA8-0B8B80A37CF1}" srcOrd="1" destOrd="0" presId="urn:microsoft.com/office/officeart/2005/8/layout/hierarchy4"/>
    <dgm:cxn modelId="{131ED756-0646-4BE1-9480-9DED783E2A1C}" type="presParOf" srcId="{D453665C-6F01-496E-9915-CF3DCE9E9D2C}" destId="{E016FC16-3334-416E-8008-D4C6E26F5849}" srcOrd="1" destOrd="0" presId="urn:microsoft.com/office/officeart/2005/8/layout/hierarchy4"/>
    <dgm:cxn modelId="{DE72F897-FEA3-4E33-8E36-63407F4C726D}" type="presParOf" srcId="{D453665C-6F01-496E-9915-CF3DCE9E9D2C}" destId="{1510EB97-E1BA-4C93-8248-BEDA01FB0294}" srcOrd="2" destOrd="0" presId="urn:microsoft.com/office/officeart/2005/8/layout/hierarchy4"/>
    <dgm:cxn modelId="{B290677C-8436-4C10-BCD5-56BC25CA83AC}" type="presParOf" srcId="{1510EB97-E1BA-4C93-8248-BEDA01FB0294}" destId="{87940EBE-149B-4AF4-B09E-1555DBD1B8D1}" srcOrd="0" destOrd="0" presId="urn:microsoft.com/office/officeart/2005/8/layout/hierarchy4"/>
    <dgm:cxn modelId="{52DF8551-B6AF-4930-A41A-599846ACDDC2}" type="presParOf" srcId="{1510EB97-E1BA-4C93-8248-BEDA01FB0294}" destId="{2D7E7802-2688-46FE-BECF-490D7288F711}" srcOrd="1" destOrd="0" presId="urn:microsoft.com/office/officeart/2005/8/layout/hierarchy4"/>
    <dgm:cxn modelId="{F27C2805-F590-4B50-BD40-129A5C3BC90C}" type="presParOf" srcId="{9E0F75DA-BFD5-4B4E-B6F3-77A2844B9D06}" destId="{A3A6B529-745D-4175-A857-B0B391B56827}" srcOrd="1" destOrd="0" presId="urn:microsoft.com/office/officeart/2005/8/layout/hierarchy4"/>
    <dgm:cxn modelId="{273BD5C1-4667-4596-A57B-17ABBD29479D}" type="presParOf" srcId="{9E0F75DA-BFD5-4B4E-B6F3-77A2844B9D06}" destId="{17278614-CA7D-4908-83AB-A528490BB852}" srcOrd="2" destOrd="0" presId="urn:microsoft.com/office/officeart/2005/8/layout/hierarchy4"/>
    <dgm:cxn modelId="{B6D085E7-B957-4A32-BC2E-95156716E00C}" type="presParOf" srcId="{17278614-CA7D-4908-83AB-A528490BB852}" destId="{16D61036-7479-4A4C-ABF0-8B33D04F3ECE}" srcOrd="0" destOrd="0" presId="urn:microsoft.com/office/officeart/2005/8/layout/hierarchy4"/>
    <dgm:cxn modelId="{DAE72AE2-AD14-4F97-81E7-DD63C87A5A43}" type="presParOf" srcId="{17278614-CA7D-4908-83AB-A528490BB852}" destId="{B38E8D7E-1E97-435E-8A80-4EAA85B7F6F1}" srcOrd="1" destOrd="0" presId="urn:microsoft.com/office/officeart/2005/8/layout/hierarchy4"/>
    <dgm:cxn modelId="{943C5DDF-9658-4F0F-A58E-34CB43973AAC}" type="presParOf" srcId="{17278614-CA7D-4908-83AB-A528490BB852}" destId="{437B9424-5247-4D3F-B4EB-05CA688A0F90}" srcOrd="2" destOrd="0" presId="urn:microsoft.com/office/officeart/2005/8/layout/hierarchy4"/>
    <dgm:cxn modelId="{40E425F3-54E0-4434-AAD3-5F55B6139C0A}" type="presParOf" srcId="{437B9424-5247-4D3F-B4EB-05CA688A0F90}" destId="{64B8EDD1-D988-421E-A86F-32E021019C47}" srcOrd="0" destOrd="0" presId="urn:microsoft.com/office/officeart/2005/8/layout/hierarchy4"/>
    <dgm:cxn modelId="{689AD157-4910-4DA9-B95E-2DC268306B15}" type="presParOf" srcId="{64B8EDD1-D988-421E-A86F-32E021019C47}" destId="{C7E2E750-1DDA-45D2-9B05-83A929736435}" srcOrd="0" destOrd="0" presId="urn:microsoft.com/office/officeart/2005/8/layout/hierarchy4"/>
    <dgm:cxn modelId="{8C07F965-8B15-49EA-9E99-F04908FBFA90}" type="presParOf" srcId="{64B8EDD1-D988-421E-A86F-32E021019C47}" destId="{EB4DF09E-DE53-40F1-B134-5507313A8201}" srcOrd="1" destOrd="0" presId="urn:microsoft.com/office/officeart/2005/8/layout/hierarchy4"/>
    <dgm:cxn modelId="{A6C47672-517B-4E82-B6EB-4F70F2D45883}" type="presParOf" srcId="{437B9424-5247-4D3F-B4EB-05CA688A0F90}" destId="{5A4C8B94-78D2-4E04-A343-981A44AA6759}" srcOrd="1" destOrd="0" presId="urn:microsoft.com/office/officeart/2005/8/layout/hierarchy4"/>
    <dgm:cxn modelId="{48DA9944-42F3-43A3-ACDC-3434CCF48094}" type="presParOf" srcId="{437B9424-5247-4D3F-B4EB-05CA688A0F90}" destId="{93D7BDA9-8E03-4AF3-9CBC-0626DBDAF42B}" srcOrd="2" destOrd="0" presId="urn:microsoft.com/office/officeart/2005/8/layout/hierarchy4"/>
    <dgm:cxn modelId="{3526E704-9E53-409F-9EB6-CFF611DB247D}" type="presParOf" srcId="{93D7BDA9-8E03-4AF3-9CBC-0626DBDAF42B}" destId="{EE77DC47-1881-4B93-8960-D60FABD104D3}" srcOrd="0" destOrd="0" presId="urn:microsoft.com/office/officeart/2005/8/layout/hierarchy4"/>
    <dgm:cxn modelId="{652FE662-BEB4-4F1E-9DEC-5A8FC8E78CC5}" type="presParOf" srcId="{93D7BDA9-8E03-4AF3-9CBC-0626DBDAF42B}" destId="{054CAD49-8048-4AF0-8C5F-75F40842E3F2}" srcOrd="1" destOrd="0" presId="urn:microsoft.com/office/officeart/2005/8/layout/hierarchy4"/>
    <dgm:cxn modelId="{3A308431-5B40-4F04-91AB-F02AFBF47C2D}" type="presParOf" srcId="{B34D8708-98EC-4F0F-9ABF-8CA127ECE228}" destId="{18F6CCB7-DA61-4F38-87A9-04C70EF62E14}" srcOrd="1" destOrd="0" presId="urn:microsoft.com/office/officeart/2005/8/layout/hierarchy4"/>
    <dgm:cxn modelId="{730407A9-317E-4B91-AB9C-2EF9877874FA}" type="presParOf" srcId="{B34D8708-98EC-4F0F-9ABF-8CA127ECE228}" destId="{CAEA5AAC-8BCF-4FEB-BB31-F6DDA09FA31F}" srcOrd="2" destOrd="0" presId="urn:microsoft.com/office/officeart/2005/8/layout/hierarchy4"/>
    <dgm:cxn modelId="{9661E83C-460D-4A3C-A49F-F43C1CA3E264}" type="presParOf" srcId="{CAEA5AAC-8BCF-4FEB-BB31-F6DDA09FA31F}" destId="{339D7D6A-85DC-4623-9CD1-3E4A01555B0B}" srcOrd="0" destOrd="0" presId="urn:microsoft.com/office/officeart/2005/8/layout/hierarchy4"/>
    <dgm:cxn modelId="{6D4701BC-FC25-4B2B-B85A-ED128920230F}" type="presParOf" srcId="{CAEA5AAC-8BCF-4FEB-BB31-F6DDA09FA31F}" destId="{F12030F6-657C-44B8-86C0-F1ECCB05ABE9}" srcOrd="1" destOrd="0" presId="urn:microsoft.com/office/officeart/2005/8/layout/hierarchy4"/>
    <dgm:cxn modelId="{2723C43C-4F61-41BB-A54C-30DE178527F4}" type="presParOf" srcId="{CAEA5AAC-8BCF-4FEB-BB31-F6DDA09FA31F}" destId="{216A7D57-436B-4378-A01E-8D2128D724B1}" srcOrd="2" destOrd="0" presId="urn:microsoft.com/office/officeart/2005/8/layout/hierarchy4"/>
    <dgm:cxn modelId="{A542D738-DE8E-4532-9DC5-BA6E442D23CE}" type="presParOf" srcId="{216A7D57-436B-4378-A01E-8D2128D724B1}" destId="{F747B819-AD4C-44D5-A5C0-2B689978C052}" srcOrd="0" destOrd="0" presId="urn:microsoft.com/office/officeart/2005/8/layout/hierarchy4"/>
    <dgm:cxn modelId="{F3D756DA-B92C-4BB1-904D-BCEAE272933D}" type="presParOf" srcId="{F747B819-AD4C-44D5-A5C0-2B689978C052}" destId="{A34A8E79-CC60-4733-99E4-6AF8E3A86561}" srcOrd="0" destOrd="0" presId="urn:microsoft.com/office/officeart/2005/8/layout/hierarchy4"/>
    <dgm:cxn modelId="{1929B5EB-E905-4AA8-AF24-77BEA555F825}" type="presParOf" srcId="{F747B819-AD4C-44D5-A5C0-2B689978C052}" destId="{3077B69A-10A5-444D-A822-6073B083DD1F}" srcOrd="1" destOrd="0" presId="urn:microsoft.com/office/officeart/2005/8/layout/hierarchy4"/>
    <dgm:cxn modelId="{2415EABE-0B47-47CD-AADB-244EAEC60497}" type="presParOf" srcId="{F747B819-AD4C-44D5-A5C0-2B689978C052}" destId="{AC1D8577-A0B8-459F-8E85-2AEC5052C77D}" srcOrd="2" destOrd="0" presId="urn:microsoft.com/office/officeart/2005/8/layout/hierarchy4"/>
    <dgm:cxn modelId="{A93E894C-4B9C-4DF2-99C6-01835DF0B496}" type="presParOf" srcId="{AC1D8577-A0B8-459F-8E85-2AEC5052C77D}" destId="{15A4B7B4-5B97-4F26-B521-5122A2C87D82}" srcOrd="0" destOrd="0" presId="urn:microsoft.com/office/officeart/2005/8/layout/hierarchy4"/>
    <dgm:cxn modelId="{4DAE6E83-1DCF-449B-9C75-D922758FDBF5}" type="presParOf" srcId="{15A4B7B4-5B97-4F26-B521-5122A2C87D82}" destId="{4DF01D9C-3509-488F-B5F0-9576EC0EC0E2}" srcOrd="0" destOrd="0" presId="urn:microsoft.com/office/officeart/2005/8/layout/hierarchy4"/>
    <dgm:cxn modelId="{22F756CC-D936-42C7-99AC-51F12687AD0C}" type="presParOf" srcId="{15A4B7B4-5B97-4F26-B521-5122A2C87D82}" destId="{6B6AB861-91F2-4241-BE5B-08A21FCA5AF6}" srcOrd="1" destOrd="0" presId="urn:microsoft.com/office/officeart/2005/8/layout/hierarchy4"/>
    <dgm:cxn modelId="{9BAAA128-FF12-4E78-A978-BA5D11EAF620}" type="presParOf" srcId="{15A4B7B4-5B97-4F26-B521-5122A2C87D82}" destId="{571ADE2E-30D9-4BB2-811E-E271EF35E0DE}" srcOrd="2" destOrd="0" presId="urn:microsoft.com/office/officeart/2005/8/layout/hierarchy4"/>
    <dgm:cxn modelId="{1493BBC9-8038-422B-8492-903B74FE4197}" type="presParOf" srcId="{571ADE2E-30D9-4BB2-811E-E271EF35E0DE}" destId="{4BC8C422-AB87-4C23-AE58-5D292D382B3D}" srcOrd="0" destOrd="0" presId="urn:microsoft.com/office/officeart/2005/8/layout/hierarchy4"/>
    <dgm:cxn modelId="{E0C66313-CF63-48EC-B542-2795C04BDC0C}" type="presParOf" srcId="{4BC8C422-AB87-4C23-AE58-5D292D382B3D}" destId="{93BFAAFE-EB45-46DE-9604-E2462395D7BB}" srcOrd="0" destOrd="0" presId="urn:microsoft.com/office/officeart/2005/8/layout/hierarchy4"/>
    <dgm:cxn modelId="{8283859D-FF01-4227-945D-176D04DEAE6B}" type="presParOf" srcId="{4BC8C422-AB87-4C23-AE58-5D292D382B3D}" destId="{5BF0CEE7-72C8-403D-8D49-A6921C77313B}" srcOrd="1" destOrd="0" presId="urn:microsoft.com/office/officeart/2005/8/layout/hierarchy4"/>
    <dgm:cxn modelId="{0DEA4E17-D9B2-45B2-B908-CFB4E2297393}" type="presParOf" srcId="{4BC8C422-AB87-4C23-AE58-5D292D382B3D}" destId="{1093E65F-9663-4F11-B852-F2EA3C68D375}" srcOrd="2" destOrd="0" presId="urn:microsoft.com/office/officeart/2005/8/layout/hierarchy4"/>
    <dgm:cxn modelId="{1F85630E-4AA8-418C-B45E-96BE496A691C}" type="presParOf" srcId="{1093E65F-9663-4F11-B852-F2EA3C68D375}" destId="{752112B2-C02F-40DD-8D9A-FAA91451C3D5}" srcOrd="0" destOrd="0" presId="urn:microsoft.com/office/officeart/2005/8/layout/hierarchy4"/>
    <dgm:cxn modelId="{16774424-D90B-43E5-B8F8-95FE3D4592EA}" type="presParOf" srcId="{752112B2-C02F-40DD-8D9A-FAA91451C3D5}" destId="{E4D6BC7D-7122-4EFD-BCF1-C43E4E45FE6E}" srcOrd="0" destOrd="0" presId="urn:microsoft.com/office/officeart/2005/8/layout/hierarchy4"/>
    <dgm:cxn modelId="{491C6683-286C-4424-8625-F6D9B523627E}" type="presParOf" srcId="{752112B2-C02F-40DD-8D9A-FAA91451C3D5}" destId="{BE2AF200-7C68-4072-90D4-CC57E11DFE01}" srcOrd="1" destOrd="0" presId="urn:microsoft.com/office/officeart/2005/8/layout/hierarchy4"/>
    <dgm:cxn modelId="{F0238E22-3FD8-49EE-842B-02CA70B2D1C2}" type="presParOf" srcId="{1093E65F-9663-4F11-B852-F2EA3C68D375}" destId="{777D5BD1-F42F-4DBA-8963-B935BAD59A0D}" srcOrd="1" destOrd="0" presId="urn:microsoft.com/office/officeart/2005/8/layout/hierarchy4"/>
    <dgm:cxn modelId="{57652AB1-72F0-4012-9BAB-8BA292A9D3EC}" type="presParOf" srcId="{1093E65F-9663-4F11-B852-F2EA3C68D375}" destId="{DFAC15A7-06C7-44B8-938D-2149EABF8AFF}" srcOrd="2" destOrd="0" presId="urn:microsoft.com/office/officeart/2005/8/layout/hierarchy4"/>
    <dgm:cxn modelId="{A87FE8A9-9DEC-4093-AC4F-CD73521C6102}" type="presParOf" srcId="{DFAC15A7-06C7-44B8-938D-2149EABF8AFF}" destId="{AF480FE2-6E5E-4974-8BE2-ECF552A32CFA}" srcOrd="0" destOrd="0" presId="urn:microsoft.com/office/officeart/2005/8/layout/hierarchy4"/>
    <dgm:cxn modelId="{6F7D571D-E10E-4ACF-9B86-763B20B518D3}" type="presParOf" srcId="{DFAC15A7-06C7-44B8-938D-2149EABF8AFF}" destId="{E318A670-4A87-4BEB-8365-15B6CDD1E8E4}" srcOrd="1" destOrd="0" presId="urn:microsoft.com/office/officeart/2005/8/layout/hierarchy4"/>
    <dgm:cxn modelId="{536EDE6F-89F8-4C96-A98B-90469AFA4D4E}" type="presParOf" srcId="{571ADE2E-30D9-4BB2-811E-E271EF35E0DE}" destId="{B48D45A5-6C84-4FA6-B186-586997D857D8}" srcOrd="1" destOrd="0" presId="urn:microsoft.com/office/officeart/2005/8/layout/hierarchy4"/>
    <dgm:cxn modelId="{BC060F4F-2E4A-45FF-BB2B-6D4270731380}" type="presParOf" srcId="{571ADE2E-30D9-4BB2-811E-E271EF35E0DE}" destId="{B7FC8093-1012-4567-A794-CEDF23448D12}" srcOrd="2" destOrd="0" presId="urn:microsoft.com/office/officeart/2005/8/layout/hierarchy4"/>
    <dgm:cxn modelId="{8BA96ED0-AC32-42A7-AF6D-DB6099D1016F}" type="presParOf" srcId="{B7FC8093-1012-4567-A794-CEDF23448D12}" destId="{B0453FB6-2ADC-47A3-B5B1-F848C12BEF8F}" srcOrd="0" destOrd="0" presId="urn:microsoft.com/office/officeart/2005/8/layout/hierarchy4"/>
    <dgm:cxn modelId="{40FEDD8F-7017-4867-9323-5C8EBE0CDB4F}" type="presParOf" srcId="{B7FC8093-1012-4567-A794-CEDF23448D12}" destId="{BC1A3796-6A6D-43AB-BD91-7EBFF359E9E1}" srcOrd="1" destOrd="0" presId="urn:microsoft.com/office/officeart/2005/8/layout/hierarchy4"/>
    <dgm:cxn modelId="{747D45FD-25E9-4D09-811B-E395CF85F3E1}" type="presParOf" srcId="{AC1D8577-A0B8-459F-8E85-2AEC5052C77D}" destId="{B53CA84F-A1E8-4279-9D02-0EEBFC327895}" srcOrd="1" destOrd="0" presId="urn:microsoft.com/office/officeart/2005/8/layout/hierarchy4"/>
    <dgm:cxn modelId="{96D2672B-9914-41F5-B532-15D8C91FBAB4}" type="presParOf" srcId="{AC1D8577-A0B8-459F-8E85-2AEC5052C77D}" destId="{4DBEEC4B-3E97-4503-B6BA-3F744B447E2C}" srcOrd="2" destOrd="0" presId="urn:microsoft.com/office/officeart/2005/8/layout/hierarchy4"/>
    <dgm:cxn modelId="{1CE33E08-6DF3-46B6-89CC-2C45B107BA05}" type="presParOf" srcId="{4DBEEC4B-3E97-4503-B6BA-3F744B447E2C}" destId="{04FB957D-0E35-4D11-8FAE-5D76D8E5274F}" srcOrd="0" destOrd="0" presId="urn:microsoft.com/office/officeart/2005/8/layout/hierarchy4"/>
    <dgm:cxn modelId="{09B9CBD7-E46B-46B9-B259-29C74FC85AF8}" type="presParOf" srcId="{4DBEEC4B-3E97-4503-B6BA-3F744B447E2C}" destId="{0782BB3B-E5F6-4DBB-9559-80DF598AA40B}" srcOrd="1" destOrd="0" presId="urn:microsoft.com/office/officeart/2005/8/layout/hierarchy4"/>
    <dgm:cxn modelId="{6699585C-81A4-4C4E-AE29-54D0BCDA7090}" type="presParOf" srcId="{4DBEEC4B-3E97-4503-B6BA-3F744B447E2C}" destId="{B997F860-F67F-4132-AA49-4BEFEDFA2C68}" srcOrd="2" destOrd="0" presId="urn:microsoft.com/office/officeart/2005/8/layout/hierarchy4"/>
    <dgm:cxn modelId="{AE004EE4-CEE4-45E2-958D-74566E05E27B}" type="presParOf" srcId="{B997F860-F67F-4132-AA49-4BEFEDFA2C68}" destId="{7BCA9C39-5EFF-42F1-A381-BED226B2EB83}" srcOrd="0" destOrd="0" presId="urn:microsoft.com/office/officeart/2005/8/layout/hierarchy4"/>
    <dgm:cxn modelId="{1205E819-7175-410D-BB28-3071554FC342}" type="presParOf" srcId="{7BCA9C39-5EFF-42F1-A381-BED226B2EB83}" destId="{70588895-AFAC-4E83-AE4F-B6D0E23D8C4A}" srcOrd="0" destOrd="0" presId="urn:microsoft.com/office/officeart/2005/8/layout/hierarchy4"/>
    <dgm:cxn modelId="{E05003C8-339E-4FBC-BB79-EC363B6BCFE3}" type="presParOf" srcId="{7BCA9C39-5EFF-42F1-A381-BED226B2EB83}" destId="{A2DD0F3D-FE9B-43FA-960A-68E7E22EFF5D}" srcOrd="1" destOrd="0" presId="urn:microsoft.com/office/officeart/2005/8/layout/hierarchy4"/>
    <dgm:cxn modelId="{20170C9E-B159-4994-BE5B-089A36D8CBCB}" type="presParOf" srcId="{B997F860-F67F-4132-AA49-4BEFEDFA2C68}" destId="{4128E834-57DF-4DB6-9CE7-B1A41655CE90}" srcOrd="1" destOrd="0" presId="urn:microsoft.com/office/officeart/2005/8/layout/hierarchy4"/>
    <dgm:cxn modelId="{EC5548AB-DBC1-4A62-BA4D-282A920658D7}" type="presParOf" srcId="{B997F860-F67F-4132-AA49-4BEFEDFA2C68}" destId="{65684F5C-3A2F-4E47-9E24-3CBEDE0548D0}" srcOrd="2" destOrd="0" presId="urn:microsoft.com/office/officeart/2005/8/layout/hierarchy4"/>
    <dgm:cxn modelId="{463B22C0-5296-4872-9C63-9082EC359158}" type="presParOf" srcId="{65684F5C-3A2F-4E47-9E24-3CBEDE0548D0}" destId="{DE07D0DB-B18C-4A59-B7E3-3BA839BD7AB0}" srcOrd="0" destOrd="0" presId="urn:microsoft.com/office/officeart/2005/8/layout/hierarchy4"/>
    <dgm:cxn modelId="{05CC7D51-95C3-450C-AF7E-856BC1320E66}" type="presParOf" srcId="{65684F5C-3A2F-4E47-9E24-3CBEDE0548D0}" destId="{4CEA90B4-2D49-497E-BC66-5CD25BF8B8F3}" srcOrd="1" destOrd="0" presId="urn:microsoft.com/office/officeart/2005/8/layout/hierarchy4"/>
    <dgm:cxn modelId="{2C9B030F-0929-4738-8E8B-22B662CF6C78}" type="presParOf" srcId="{216A7D57-436B-4378-A01E-8D2128D724B1}" destId="{7B5D2BF6-7FF3-4DF1-A171-D64893D887B3}" srcOrd="1" destOrd="0" presId="urn:microsoft.com/office/officeart/2005/8/layout/hierarchy4"/>
    <dgm:cxn modelId="{B1BC8DE0-9BAA-4083-9747-E9F97AFE1837}" type="presParOf" srcId="{216A7D57-436B-4378-A01E-8D2128D724B1}" destId="{BBBA39E2-7449-42EA-8EFE-E8D9FEFA237A}" srcOrd="2" destOrd="0" presId="urn:microsoft.com/office/officeart/2005/8/layout/hierarchy4"/>
    <dgm:cxn modelId="{D08AFF5B-7F29-44AF-A249-B91E645B76D2}" type="presParOf" srcId="{BBBA39E2-7449-42EA-8EFE-E8D9FEFA237A}" destId="{19E07C2B-6DAA-4549-B5C4-8E9F4A13E187}" srcOrd="0" destOrd="0" presId="urn:microsoft.com/office/officeart/2005/8/layout/hierarchy4"/>
    <dgm:cxn modelId="{D7D187CA-9E53-487A-9C12-7CB831F23A41}" type="presParOf" srcId="{BBBA39E2-7449-42EA-8EFE-E8D9FEFA237A}" destId="{4B7892EC-6182-4C04-A92E-9BBFF4804E18}" srcOrd="1" destOrd="0" presId="urn:microsoft.com/office/officeart/2005/8/layout/hierarchy4"/>
    <dgm:cxn modelId="{CE961A43-37DA-49FE-A140-7577CB60C191}" type="presParOf" srcId="{BBBA39E2-7449-42EA-8EFE-E8D9FEFA237A}" destId="{F7690A04-9178-48D8-AAEC-02809475ED6F}" srcOrd="2" destOrd="0" presId="urn:microsoft.com/office/officeart/2005/8/layout/hierarchy4"/>
    <dgm:cxn modelId="{7D7905EF-A39F-4580-9832-D1B50FBA9D89}" type="presParOf" srcId="{F7690A04-9178-48D8-AAEC-02809475ED6F}" destId="{62CA98DE-ACF9-41C8-BB76-E0CD06D090E2}" srcOrd="0" destOrd="0" presId="urn:microsoft.com/office/officeart/2005/8/layout/hierarchy4"/>
    <dgm:cxn modelId="{FCF82781-FD92-4C3F-9F34-2CF4F90E6A53}" type="presParOf" srcId="{62CA98DE-ACF9-41C8-BB76-E0CD06D090E2}" destId="{2F429BBC-C16C-4514-A07E-D7CBD75C06EA}" srcOrd="0" destOrd="0" presId="urn:microsoft.com/office/officeart/2005/8/layout/hierarchy4"/>
    <dgm:cxn modelId="{BDA27CC3-A83C-4B8C-BB34-93F984AB534F}" type="presParOf" srcId="{62CA98DE-ACF9-41C8-BB76-E0CD06D090E2}" destId="{0FA66B98-3DB5-456F-9A35-6CA3C023AB03}" srcOrd="1" destOrd="0" presId="urn:microsoft.com/office/officeart/2005/8/layout/hierarchy4"/>
    <dgm:cxn modelId="{53F3AABD-7AC1-43F3-B591-9B294E5971A9}" type="presParOf" srcId="{62CA98DE-ACF9-41C8-BB76-E0CD06D090E2}" destId="{397613E5-96D5-45D7-9955-74F925601608}" srcOrd="2" destOrd="0" presId="urn:microsoft.com/office/officeart/2005/8/layout/hierarchy4"/>
    <dgm:cxn modelId="{94C7416A-F332-4300-B8C6-59CDDED19BA0}" type="presParOf" srcId="{397613E5-96D5-45D7-9955-74F925601608}" destId="{E8E8D839-C69B-4CDA-86A5-E1C2B7F936F1}" srcOrd="0" destOrd="0" presId="urn:microsoft.com/office/officeart/2005/8/layout/hierarchy4"/>
    <dgm:cxn modelId="{A65F7AF9-D387-4DD0-99BA-FBF7EE832A3B}" type="presParOf" srcId="{E8E8D839-C69B-4CDA-86A5-E1C2B7F936F1}" destId="{8F7BE5BD-87B7-432F-A4FA-88A9BD0CFDD8}" srcOrd="0" destOrd="0" presId="urn:microsoft.com/office/officeart/2005/8/layout/hierarchy4"/>
    <dgm:cxn modelId="{03AA530A-84C6-49C1-8FB8-5852EA192950}" type="presParOf" srcId="{E8E8D839-C69B-4CDA-86A5-E1C2B7F936F1}" destId="{6B5FFADF-DDF6-4637-A0B2-C5A42D466ECD}" srcOrd="1" destOrd="0" presId="urn:microsoft.com/office/officeart/2005/8/layout/hierarchy4"/>
    <dgm:cxn modelId="{212F012D-9D61-4C79-842C-2E42E7373661}" type="presParOf" srcId="{397613E5-96D5-45D7-9955-74F925601608}" destId="{0215133B-952E-480F-928E-A5100C113073}" srcOrd="1" destOrd="0" presId="urn:microsoft.com/office/officeart/2005/8/layout/hierarchy4"/>
    <dgm:cxn modelId="{E94A122E-873A-47F7-91E9-B0DB5B51822F}" type="presParOf" srcId="{397613E5-96D5-45D7-9955-74F925601608}" destId="{2DBD2A27-2367-44B6-8E6B-9B912D5FF9BA}" srcOrd="2" destOrd="0" presId="urn:microsoft.com/office/officeart/2005/8/layout/hierarchy4"/>
    <dgm:cxn modelId="{E7681B29-BD14-4D4E-91EF-24DBBC073DC8}" type="presParOf" srcId="{2DBD2A27-2367-44B6-8E6B-9B912D5FF9BA}" destId="{3EED491D-1B3C-487D-9FCB-6A52B83DCF44}" srcOrd="0" destOrd="0" presId="urn:microsoft.com/office/officeart/2005/8/layout/hierarchy4"/>
    <dgm:cxn modelId="{6BBB716A-E52F-4B3D-9DC9-91B7DC96F681}" type="presParOf" srcId="{2DBD2A27-2367-44B6-8E6B-9B912D5FF9BA}" destId="{42EBE2AD-A68E-4841-9C57-7D6574542DAC}" srcOrd="1" destOrd="0" presId="urn:microsoft.com/office/officeart/2005/8/layout/hierarchy4"/>
    <dgm:cxn modelId="{E832B3F7-33CF-4608-AA63-A75B3A2CC7AB}" type="presParOf" srcId="{F7690A04-9178-48D8-AAEC-02809475ED6F}" destId="{B9BA6A5A-C4CA-46DF-BC4A-ACAF04BAD42D}" srcOrd="1" destOrd="0" presId="urn:microsoft.com/office/officeart/2005/8/layout/hierarchy4"/>
    <dgm:cxn modelId="{F9583A3F-BCED-46E1-9568-3E2F021D4DD8}" type="presParOf" srcId="{F7690A04-9178-48D8-AAEC-02809475ED6F}" destId="{CDBCC45C-6399-4C8F-9BDA-BB4E0133E7A0}" srcOrd="2" destOrd="0" presId="urn:microsoft.com/office/officeart/2005/8/layout/hierarchy4"/>
    <dgm:cxn modelId="{2AE5A1B8-B713-4734-8904-3C694F8ECE62}" type="presParOf" srcId="{CDBCC45C-6399-4C8F-9BDA-BB4E0133E7A0}" destId="{0A8DD5EF-EC90-4362-B50D-795773CA03F8}" srcOrd="0" destOrd="0" presId="urn:microsoft.com/office/officeart/2005/8/layout/hierarchy4"/>
    <dgm:cxn modelId="{085F054C-5A65-4A11-B26E-883C6C171B36}" type="presParOf" srcId="{CDBCC45C-6399-4C8F-9BDA-BB4E0133E7A0}" destId="{B84756E0-CD95-4F55-BA94-A24E1B29B12F}" srcOrd="1" destOrd="0" presId="urn:microsoft.com/office/officeart/2005/8/layout/hierarchy4"/>
    <dgm:cxn modelId="{0127754E-85F3-42E7-9ECE-44F16B026C47}" type="presParOf" srcId="{E4269224-9BCE-49FC-ACCF-6597A226E10E}" destId="{F966E7AA-D582-4EA6-BA14-FBAE79D9F077}" srcOrd="1" destOrd="0" presId="urn:microsoft.com/office/officeart/2005/8/layout/hierarchy4"/>
    <dgm:cxn modelId="{2F0226A7-DE93-4A20-9E58-E4D8A4B08118}" type="presParOf" srcId="{E4269224-9BCE-49FC-ACCF-6597A226E10E}" destId="{5685CE31-8A03-436F-B6BE-B67378CA72EE}" srcOrd="2" destOrd="0" presId="urn:microsoft.com/office/officeart/2005/8/layout/hierarchy4"/>
    <dgm:cxn modelId="{7772F0FD-C999-499F-814D-52EF6508CBDE}" type="presParOf" srcId="{5685CE31-8A03-436F-B6BE-B67378CA72EE}" destId="{74AAB7F8-C3CF-40B2-86DB-1491B1A84F97}" srcOrd="0" destOrd="0" presId="urn:microsoft.com/office/officeart/2005/8/layout/hierarchy4"/>
    <dgm:cxn modelId="{1E790519-BDEC-43B0-9370-98B8F1C2247F}" type="presParOf" srcId="{5685CE31-8A03-436F-B6BE-B67378CA72EE}" destId="{4F2C0049-83F8-4BA1-9F75-EF853F4C8647}" srcOrd="1" destOrd="0" presId="urn:microsoft.com/office/officeart/2005/8/layout/hierarchy4"/>
    <dgm:cxn modelId="{385843B5-ED3D-4229-96F3-AC4C712CFFA7}" type="presParOf" srcId="{5685CE31-8A03-436F-B6BE-B67378CA72EE}" destId="{6803B711-34FE-406B-A89F-FBEDFFB25B4E}" srcOrd="2" destOrd="0" presId="urn:microsoft.com/office/officeart/2005/8/layout/hierarchy4"/>
    <dgm:cxn modelId="{3551255E-E140-4007-8A08-BD9D44CB38BE}" type="presParOf" srcId="{6803B711-34FE-406B-A89F-FBEDFFB25B4E}" destId="{FEF2CC3A-30C3-4CEB-A5C0-2CEE535FDA8D}" srcOrd="0" destOrd="0" presId="urn:microsoft.com/office/officeart/2005/8/layout/hierarchy4"/>
    <dgm:cxn modelId="{311A8D3D-C43C-47AD-BABD-5A9CDA1C1A1D}" type="presParOf" srcId="{FEF2CC3A-30C3-4CEB-A5C0-2CEE535FDA8D}" destId="{8B3DBEFB-2947-4952-B8A8-CA0BA3923C0B}" srcOrd="0" destOrd="0" presId="urn:microsoft.com/office/officeart/2005/8/layout/hierarchy4"/>
    <dgm:cxn modelId="{23C5C501-2D3A-459D-A71B-BB0543DA874C}" type="presParOf" srcId="{FEF2CC3A-30C3-4CEB-A5C0-2CEE535FDA8D}" destId="{523ED22C-C039-47D6-A67B-88592BFC4865}" srcOrd="1" destOrd="0" presId="urn:microsoft.com/office/officeart/2005/8/layout/hierarchy4"/>
    <dgm:cxn modelId="{C67BDC58-BB53-4837-8C6A-81B681D7B0C3}" type="presParOf" srcId="{FEF2CC3A-30C3-4CEB-A5C0-2CEE535FDA8D}" destId="{8A671012-7E07-4EDA-98FB-806BEC78BBE6}" srcOrd="2" destOrd="0" presId="urn:microsoft.com/office/officeart/2005/8/layout/hierarchy4"/>
    <dgm:cxn modelId="{FA76F1B1-A47E-46A2-B066-E50FDA122891}" type="presParOf" srcId="{8A671012-7E07-4EDA-98FB-806BEC78BBE6}" destId="{076F8C98-E6F7-487F-8867-E6AA0C3EB861}" srcOrd="0" destOrd="0" presId="urn:microsoft.com/office/officeart/2005/8/layout/hierarchy4"/>
    <dgm:cxn modelId="{FE99938D-97C9-491F-A950-C2D3C0FDF2DD}" type="presParOf" srcId="{076F8C98-E6F7-487F-8867-E6AA0C3EB861}" destId="{E64E1544-65C1-43A3-BEA5-8BAE6C4C48CE}" srcOrd="0" destOrd="0" presId="urn:microsoft.com/office/officeart/2005/8/layout/hierarchy4"/>
    <dgm:cxn modelId="{AEA4A30C-4F82-4278-8B17-4AD6535541D0}" type="presParOf" srcId="{076F8C98-E6F7-487F-8867-E6AA0C3EB861}" destId="{3E60ABBE-3A5B-4932-9419-22E86A393878}" srcOrd="1" destOrd="0" presId="urn:microsoft.com/office/officeart/2005/8/layout/hierarchy4"/>
    <dgm:cxn modelId="{948AAB48-2B19-4CAC-9859-A0A268008431}" type="presParOf" srcId="{076F8C98-E6F7-487F-8867-E6AA0C3EB861}" destId="{8D4E6B57-B0B5-40B0-B921-CC9546BACB0B}" srcOrd="2" destOrd="0" presId="urn:microsoft.com/office/officeart/2005/8/layout/hierarchy4"/>
    <dgm:cxn modelId="{24F94CBB-EF7A-4BA7-8326-1FF3BB5705F4}" type="presParOf" srcId="{8D4E6B57-B0B5-40B0-B921-CC9546BACB0B}" destId="{40342516-0B54-496C-8CC2-0783C2E697AE}" srcOrd="0" destOrd="0" presId="urn:microsoft.com/office/officeart/2005/8/layout/hierarchy4"/>
    <dgm:cxn modelId="{B8E135A0-FEDA-4AA0-800A-C004DBE79D7E}" type="presParOf" srcId="{40342516-0B54-496C-8CC2-0783C2E697AE}" destId="{38F67355-D8C7-41AE-9A7F-1412671902E1}" srcOrd="0" destOrd="0" presId="urn:microsoft.com/office/officeart/2005/8/layout/hierarchy4"/>
    <dgm:cxn modelId="{7BA956E2-D7EE-43ED-8F5F-4DA89C8A0739}" type="presParOf" srcId="{40342516-0B54-496C-8CC2-0783C2E697AE}" destId="{9F975525-37FD-4FA7-AB01-7018FEDCFB57}" srcOrd="1" destOrd="0" presId="urn:microsoft.com/office/officeart/2005/8/layout/hierarchy4"/>
    <dgm:cxn modelId="{EBA232D2-6378-4F50-BFDD-6AB29CFF3CD0}" type="presParOf" srcId="{40342516-0B54-496C-8CC2-0783C2E697AE}" destId="{927CA4AA-4999-4331-9C8C-4AF34D082151}" srcOrd="2" destOrd="0" presId="urn:microsoft.com/office/officeart/2005/8/layout/hierarchy4"/>
    <dgm:cxn modelId="{558E037A-E639-410A-BBCA-3544DE177168}" type="presParOf" srcId="{927CA4AA-4999-4331-9C8C-4AF34D082151}" destId="{564551A8-33F6-4375-B56B-4A0BA0BE609A}" srcOrd="0" destOrd="0" presId="urn:microsoft.com/office/officeart/2005/8/layout/hierarchy4"/>
    <dgm:cxn modelId="{2487A3DF-33D1-4A5D-AEDB-D9E515854E0A}" type="presParOf" srcId="{564551A8-33F6-4375-B56B-4A0BA0BE609A}" destId="{DC2F5CD4-F8D6-4ECA-A0F7-DF87D1DC8194}" srcOrd="0" destOrd="0" presId="urn:microsoft.com/office/officeart/2005/8/layout/hierarchy4"/>
    <dgm:cxn modelId="{86CCBEA5-534B-4E64-9A3E-55293F179D67}" type="presParOf" srcId="{564551A8-33F6-4375-B56B-4A0BA0BE609A}" destId="{502B992A-7C19-4DA7-8AA9-E0185C090576}" srcOrd="1" destOrd="0" presId="urn:microsoft.com/office/officeart/2005/8/layout/hierarchy4"/>
    <dgm:cxn modelId="{C847F493-33E7-46B9-BC7A-BC7292116CAF}" type="presParOf" srcId="{564551A8-33F6-4375-B56B-4A0BA0BE609A}" destId="{64898CF8-D2AB-4AD9-AD43-920ACBDA57E2}" srcOrd="2" destOrd="0" presId="urn:microsoft.com/office/officeart/2005/8/layout/hierarchy4"/>
    <dgm:cxn modelId="{0936EB9B-D5F1-4D8F-9BB3-5FA9D0CB0ECB}" type="presParOf" srcId="{64898CF8-D2AB-4AD9-AD43-920ACBDA57E2}" destId="{52863744-35D3-483A-BAB4-FB20B5790C9D}" srcOrd="0" destOrd="0" presId="urn:microsoft.com/office/officeart/2005/8/layout/hierarchy4"/>
    <dgm:cxn modelId="{670F6A24-22D7-404F-A327-DE2655C1515F}" type="presParOf" srcId="{52863744-35D3-483A-BAB4-FB20B5790C9D}" destId="{561539D4-0AC5-4A29-B8AA-EEEC59BDBE89}" srcOrd="0" destOrd="0" presId="urn:microsoft.com/office/officeart/2005/8/layout/hierarchy4"/>
    <dgm:cxn modelId="{3EA1457F-B2A4-4864-AB3D-E8FE4EC86E33}" type="presParOf" srcId="{52863744-35D3-483A-BAB4-FB20B5790C9D}" destId="{D04D9356-6569-4A7B-BB17-4F47FCD7133C}" srcOrd="1" destOrd="0" presId="urn:microsoft.com/office/officeart/2005/8/layout/hierarchy4"/>
    <dgm:cxn modelId="{A3EC88B2-1C04-48E3-9FEE-558FAD7B0205}" type="presParOf" srcId="{64898CF8-D2AB-4AD9-AD43-920ACBDA57E2}" destId="{51097767-80F1-4108-9527-386BF349B3B1}" srcOrd="1" destOrd="0" presId="urn:microsoft.com/office/officeart/2005/8/layout/hierarchy4"/>
    <dgm:cxn modelId="{48D8982B-AB2C-43AF-90DB-954A0EFB77B3}" type="presParOf" srcId="{64898CF8-D2AB-4AD9-AD43-920ACBDA57E2}" destId="{1F06840E-1B92-4213-9485-0343A1CB1490}" srcOrd="2" destOrd="0" presId="urn:microsoft.com/office/officeart/2005/8/layout/hierarchy4"/>
    <dgm:cxn modelId="{352280AC-04CF-4B4B-954F-C1E5569BA7AF}" type="presParOf" srcId="{1F06840E-1B92-4213-9485-0343A1CB1490}" destId="{7779F028-B436-4792-BED4-19064EA069CE}" srcOrd="0" destOrd="0" presId="urn:microsoft.com/office/officeart/2005/8/layout/hierarchy4"/>
    <dgm:cxn modelId="{C4B6972B-A6FF-421F-810A-723BEB86A24D}" type="presParOf" srcId="{1F06840E-1B92-4213-9485-0343A1CB1490}" destId="{9671A361-706C-4F26-BCB8-A63457ED744E}" srcOrd="1" destOrd="0" presId="urn:microsoft.com/office/officeart/2005/8/layout/hierarchy4"/>
    <dgm:cxn modelId="{1B0A8B45-2355-48E9-8A68-5EB1DB5794D5}" type="presParOf" srcId="{927CA4AA-4999-4331-9C8C-4AF34D082151}" destId="{AB887732-F1D8-4DC8-926C-6B7CE6F03B96}" srcOrd="1" destOrd="0" presId="urn:microsoft.com/office/officeart/2005/8/layout/hierarchy4"/>
    <dgm:cxn modelId="{9AB5B337-AD4A-427F-82BF-E5C7DA6E5ECF}" type="presParOf" srcId="{927CA4AA-4999-4331-9C8C-4AF34D082151}" destId="{F70D6DE3-C9BD-464B-893A-872148502F1E}" srcOrd="2" destOrd="0" presId="urn:microsoft.com/office/officeart/2005/8/layout/hierarchy4"/>
    <dgm:cxn modelId="{ADC50B2D-B445-4AE0-AE76-DAA4A1403348}" type="presParOf" srcId="{F70D6DE3-C9BD-464B-893A-872148502F1E}" destId="{BE91C65F-842E-4D87-B7AF-5F5491571DB4}" srcOrd="0" destOrd="0" presId="urn:microsoft.com/office/officeart/2005/8/layout/hierarchy4"/>
    <dgm:cxn modelId="{01D6E348-DB52-446C-AE45-339F5CD2870F}" type="presParOf" srcId="{F70D6DE3-C9BD-464B-893A-872148502F1E}" destId="{987A5FB7-F67F-4A85-B7A1-7614283E8696}" srcOrd="1" destOrd="0" presId="urn:microsoft.com/office/officeart/2005/8/layout/hierarchy4"/>
    <dgm:cxn modelId="{95A4373A-C3D1-45B8-A47B-9AEC9427A1EB}" type="presParOf" srcId="{8D4E6B57-B0B5-40B0-B921-CC9546BACB0B}" destId="{AC6EFF37-BBD4-4BE0-B3BA-E846002419D4}" srcOrd="1" destOrd="0" presId="urn:microsoft.com/office/officeart/2005/8/layout/hierarchy4"/>
    <dgm:cxn modelId="{216A0015-E729-48DA-BC9F-FD766FBA8BCB}" type="presParOf" srcId="{8D4E6B57-B0B5-40B0-B921-CC9546BACB0B}" destId="{F9518A87-B493-444E-BAFA-CCE153B589D4}" srcOrd="2" destOrd="0" presId="urn:microsoft.com/office/officeart/2005/8/layout/hierarchy4"/>
    <dgm:cxn modelId="{AF3C5819-551D-463E-976B-772DA5986E90}" type="presParOf" srcId="{F9518A87-B493-444E-BAFA-CCE153B589D4}" destId="{7333F7F0-38D4-4DCC-ACFC-EF9B13A57CCF}" srcOrd="0" destOrd="0" presId="urn:microsoft.com/office/officeart/2005/8/layout/hierarchy4"/>
    <dgm:cxn modelId="{E2EFC09E-681B-4729-A504-5BB768361827}" type="presParOf" srcId="{F9518A87-B493-444E-BAFA-CCE153B589D4}" destId="{A909815C-5086-4601-B313-C21122904367}" srcOrd="1" destOrd="0" presId="urn:microsoft.com/office/officeart/2005/8/layout/hierarchy4"/>
    <dgm:cxn modelId="{20B127A1-BCD5-4ECA-A1EC-683164057AB6}" type="presParOf" srcId="{F9518A87-B493-444E-BAFA-CCE153B589D4}" destId="{7D01DC45-4CE5-4BF6-911B-EED10F311603}" srcOrd="2" destOrd="0" presId="urn:microsoft.com/office/officeart/2005/8/layout/hierarchy4"/>
    <dgm:cxn modelId="{019BB88F-4E49-45A9-9EB3-38EE8937100E}" type="presParOf" srcId="{7D01DC45-4CE5-4BF6-911B-EED10F311603}" destId="{9A763D02-7AAB-4495-9046-0931E179D7B2}" srcOrd="0" destOrd="0" presId="urn:microsoft.com/office/officeart/2005/8/layout/hierarchy4"/>
    <dgm:cxn modelId="{1778D6C3-768B-4E4C-A7C4-99978822B5D9}" type="presParOf" srcId="{9A763D02-7AAB-4495-9046-0931E179D7B2}" destId="{329416F1-7AED-45C0-BE26-8A9573023EBC}" srcOrd="0" destOrd="0" presId="urn:microsoft.com/office/officeart/2005/8/layout/hierarchy4"/>
    <dgm:cxn modelId="{4D331C16-DA5C-4885-9EED-1369309C9E2C}" type="presParOf" srcId="{9A763D02-7AAB-4495-9046-0931E179D7B2}" destId="{A60E6043-56A4-44F1-912C-4F53591FD3D1}" srcOrd="1" destOrd="0" presId="urn:microsoft.com/office/officeart/2005/8/layout/hierarchy4"/>
    <dgm:cxn modelId="{469011A5-0DA8-4A8C-95A0-47743D4BB073}" type="presParOf" srcId="{7D01DC45-4CE5-4BF6-911B-EED10F311603}" destId="{29DE06F8-D07D-4138-BB3F-91F50494B5AE}" srcOrd="1" destOrd="0" presId="urn:microsoft.com/office/officeart/2005/8/layout/hierarchy4"/>
    <dgm:cxn modelId="{5CF321D9-67AB-448F-B5CF-347DAAEFD7E7}" type="presParOf" srcId="{7D01DC45-4CE5-4BF6-911B-EED10F311603}" destId="{F903793C-5D02-4E2A-B067-F0C7BFB615A8}" srcOrd="2" destOrd="0" presId="urn:microsoft.com/office/officeart/2005/8/layout/hierarchy4"/>
    <dgm:cxn modelId="{36DF2369-CEAC-4BEF-A846-85FE5CF36CA0}" type="presParOf" srcId="{F903793C-5D02-4E2A-B067-F0C7BFB615A8}" destId="{CF5AC816-F2AF-455A-966F-7D7B1899688D}" srcOrd="0" destOrd="0" presId="urn:microsoft.com/office/officeart/2005/8/layout/hierarchy4"/>
    <dgm:cxn modelId="{7376EEA2-616D-4315-8E1A-B1C6BB51CE12}" type="presParOf" srcId="{F903793C-5D02-4E2A-B067-F0C7BFB615A8}" destId="{B163E9D1-6B6B-4031-AA7B-01BDE3C7FEC6}" srcOrd="1" destOrd="0" presId="urn:microsoft.com/office/officeart/2005/8/layout/hierarchy4"/>
    <dgm:cxn modelId="{99191138-7EF1-44CD-9AD5-CA18DBA13E66}" type="presParOf" srcId="{8A671012-7E07-4EDA-98FB-806BEC78BBE6}" destId="{40913870-85A3-44DE-95BE-AAF3CC6D8355}" srcOrd="1" destOrd="0" presId="urn:microsoft.com/office/officeart/2005/8/layout/hierarchy4"/>
    <dgm:cxn modelId="{F4E434EF-36A1-45DB-84CB-83B4F2CD96C8}" type="presParOf" srcId="{8A671012-7E07-4EDA-98FB-806BEC78BBE6}" destId="{4AA94736-A138-40D8-BB9F-61A6E643439D}" srcOrd="2" destOrd="0" presId="urn:microsoft.com/office/officeart/2005/8/layout/hierarchy4"/>
    <dgm:cxn modelId="{9F822B1E-B2F2-4B1D-83BE-C25EC8650222}" type="presParOf" srcId="{4AA94736-A138-40D8-BB9F-61A6E643439D}" destId="{E8089ACE-5179-40B9-AF6D-145117914A69}" srcOrd="0" destOrd="0" presId="urn:microsoft.com/office/officeart/2005/8/layout/hierarchy4"/>
    <dgm:cxn modelId="{BC1BCD1E-A8D2-4B4E-9741-5B9562F3E395}" type="presParOf" srcId="{4AA94736-A138-40D8-BB9F-61A6E643439D}" destId="{5BF94E3B-9089-4D8A-8960-46DCD5B631E3}" srcOrd="1" destOrd="0" presId="urn:microsoft.com/office/officeart/2005/8/layout/hierarchy4"/>
    <dgm:cxn modelId="{76C32C78-0424-4F6A-98D3-364B3D77B21B}" type="presParOf" srcId="{4AA94736-A138-40D8-BB9F-61A6E643439D}" destId="{2B81E9B0-2B74-4680-BB0F-2692F9BB555C}" srcOrd="2" destOrd="0" presId="urn:microsoft.com/office/officeart/2005/8/layout/hierarchy4"/>
    <dgm:cxn modelId="{7C0E9195-8013-48BC-917D-8FC3A784FA88}" type="presParOf" srcId="{2B81E9B0-2B74-4680-BB0F-2692F9BB555C}" destId="{50B7A0E4-3029-408D-9D28-108B5BB0E1F7}" srcOrd="0" destOrd="0" presId="urn:microsoft.com/office/officeart/2005/8/layout/hierarchy4"/>
    <dgm:cxn modelId="{750A8E30-8660-46A8-957B-ED267882F525}" type="presParOf" srcId="{50B7A0E4-3029-408D-9D28-108B5BB0E1F7}" destId="{792EB5CB-1F0A-4872-AA5F-26686712282D}" srcOrd="0" destOrd="0" presId="urn:microsoft.com/office/officeart/2005/8/layout/hierarchy4"/>
    <dgm:cxn modelId="{731BBA27-7C94-4839-AE9B-5DBD7CBCFDB6}" type="presParOf" srcId="{50B7A0E4-3029-408D-9D28-108B5BB0E1F7}" destId="{6724C23B-1D8F-424A-B0B0-DD8CA7098CD3}" srcOrd="1" destOrd="0" presId="urn:microsoft.com/office/officeart/2005/8/layout/hierarchy4"/>
    <dgm:cxn modelId="{7D84D719-D21E-4287-9FE1-A2AD158CEE3F}" type="presParOf" srcId="{50B7A0E4-3029-408D-9D28-108B5BB0E1F7}" destId="{F4091E48-A98E-4E24-8462-FE2D3A0A93C9}" srcOrd="2" destOrd="0" presId="urn:microsoft.com/office/officeart/2005/8/layout/hierarchy4"/>
    <dgm:cxn modelId="{E0B7CFE9-0E6D-4181-B54E-CBC492701B56}" type="presParOf" srcId="{F4091E48-A98E-4E24-8462-FE2D3A0A93C9}" destId="{84303B13-873B-4067-B141-9A6B1A14EAE1}" srcOrd="0" destOrd="0" presId="urn:microsoft.com/office/officeart/2005/8/layout/hierarchy4"/>
    <dgm:cxn modelId="{8E7715D3-5EC1-488C-944C-35AFE7822ED1}" type="presParOf" srcId="{84303B13-873B-4067-B141-9A6B1A14EAE1}" destId="{861574BA-E55B-4657-B6DE-70B6B4F819D0}" srcOrd="0" destOrd="0" presId="urn:microsoft.com/office/officeart/2005/8/layout/hierarchy4"/>
    <dgm:cxn modelId="{A15BC539-55C2-4C9A-815E-CBA2E60CF682}" type="presParOf" srcId="{84303B13-873B-4067-B141-9A6B1A14EAE1}" destId="{D2CD220A-5075-419A-8D9B-7786D3B3B370}" srcOrd="1" destOrd="0" presId="urn:microsoft.com/office/officeart/2005/8/layout/hierarchy4"/>
    <dgm:cxn modelId="{F0BFD955-8BCF-489B-8D61-9EFC44157085}" type="presParOf" srcId="{F4091E48-A98E-4E24-8462-FE2D3A0A93C9}" destId="{528ED537-CD4C-4653-9B76-2EC86D3437EE}" srcOrd="1" destOrd="0" presId="urn:microsoft.com/office/officeart/2005/8/layout/hierarchy4"/>
    <dgm:cxn modelId="{AF739CC3-DAB4-4278-B3E9-DF9F50D00328}" type="presParOf" srcId="{F4091E48-A98E-4E24-8462-FE2D3A0A93C9}" destId="{D08CD552-B3E7-4C98-B198-A0438171E894}" srcOrd="2" destOrd="0" presId="urn:microsoft.com/office/officeart/2005/8/layout/hierarchy4"/>
    <dgm:cxn modelId="{C99D3F2D-7B16-4E0B-968C-0DF275AC3670}" type="presParOf" srcId="{D08CD552-B3E7-4C98-B198-A0438171E894}" destId="{AF17FEDA-81BA-46F8-83C4-38320BAD075A}" srcOrd="0" destOrd="0" presId="urn:microsoft.com/office/officeart/2005/8/layout/hierarchy4"/>
    <dgm:cxn modelId="{24300A8A-88E0-483A-9EAF-9549ADCCD7CB}" type="presParOf" srcId="{D08CD552-B3E7-4C98-B198-A0438171E894}" destId="{3B4A38B6-8027-45B6-9468-992EC1FBB55B}" srcOrd="1" destOrd="0" presId="urn:microsoft.com/office/officeart/2005/8/layout/hierarchy4"/>
    <dgm:cxn modelId="{6557DFAF-5213-4AD0-9281-B58E579BF52A}" type="presParOf" srcId="{2B81E9B0-2B74-4680-BB0F-2692F9BB555C}" destId="{E70DC255-2870-4521-A9EC-8F852D9F0BEF}" srcOrd="1" destOrd="0" presId="urn:microsoft.com/office/officeart/2005/8/layout/hierarchy4"/>
    <dgm:cxn modelId="{20478670-B949-4988-87E5-21C8965EC629}" type="presParOf" srcId="{2B81E9B0-2B74-4680-BB0F-2692F9BB555C}" destId="{70725994-D802-4198-A080-D5AFBAB5FF16}" srcOrd="2" destOrd="0" presId="urn:microsoft.com/office/officeart/2005/8/layout/hierarchy4"/>
    <dgm:cxn modelId="{82DD83DB-14A4-4DA9-B2E4-2B8712588E01}" type="presParOf" srcId="{70725994-D802-4198-A080-D5AFBAB5FF16}" destId="{7459A905-7B70-4C8E-9DBE-0A07B90A772F}" srcOrd="0" destOrd="0" presId="urn:microsoft.com/office/officeart/2005/8/layout/hierarchy4"/>
    <dgm:cxn modelId="{BB960E1E-CBF2-4DD1-A228-9A210E3F08C6}" type="presParOf" srcId="{70725994-D802-4198-A080-D5AFBAB5FF16}" destId="{69F3D1F5-D207-4DDB-81F1-63C31715171A}" srcOrd="1" destOrd="0" presId="urn:microsoft.com/office/officeart/2005/8/layout/hierarchy4"/>
    <dgm:cxn modelId="{F4DDDC91-D46E-4E6F-B212-6F0483DD882B}" type="presParOf" srcId="{6803B711-34FE-406B-A89F-FBEDFFB25B4E}" destId="{52E283AD-ED17-44A9-A79A-1FA2EC0E0C84}" srcOrd="1" destOrd="0" presId="urn:microsoft.com/office/officeart/2005/8/layout/hierarchy4"/>
    <dgm:cxn modelId="{ACAFD69B-FEBD-4030-9A07-44423D9F1257}" type="presParOf" srcId="{6803B711-34FE-406B-A89F-FBEDFFB25B4E}" destId="{5DB951CB-E549-48E6-A17D-04161334B970}" srcOrd="2" destOrd="0" presId="urn:microsoft.com/office/officeart/2005/8/layout/hierarchy4"/>
    <dgm:cxn modelId="{FF006E86-458D-4367-A6F8-A5598E0117BD}" type="presParOf" srcId="{5DB951CB-E549-48E6-A17D-04161334B970}" destId="{F3841565-14D1-4651-B34F-D64BB0508B4E}" srcOrd="0" destOrd="0" presId="urn:microsoft.com/office/officeart/2005/8/layout/hierarchy4"/>
    <dgm:cxn modelId="{0A5C1847-E4BA-45B4-83EF-976702ECEB4C}" type="presParOf" srcId="{5DB951CB-E549-48E6-A17D-04161334B970}" destId="{D21E37C9-32B1-4CA6-B084-CA0B7BF665E6}" srcOrd="1" destOrd="0" presId="urn:microsoft.com/office/officeart/2005/8/layout/hierarchy4"/>
    <dgm:cxn modelId="{A3E4A135-0EAC-4DA7-9DE2-C1340B7B7ABB}" type="presParOf" srcId="{5DB951CB-E549-48E6-A17D-04161334B970}" destId="{7C009921-FF1B-4179-95C1-252C63A9FB74}" srcOrd="2" destOrd="0" presId="urn:microsoft.com/office/officeart/2005/8/layout/hierarchy4"/>
    <dgm:cxn modelId="{03C37EE8-22F0-493A-81D0-98389E2BD1EB}" type="presParOf" srcId="{7C009921-FF1B-4179-95C1-252C63A9FB74}" destId="{BF8DDF75-F3FF-413C-B243-67AAF02F4299}" srcOrd="0" destOrd="0" presId="urn:microsoft.com/office/officeart/2005/8/layout/hierarchy4"/>
    <dgm:cxn modelId="{F430A1C0-E2FA-4800-966E-F394AA182C92}" type="presParOf" srcId="{BF8DDF75-F3FF-413C-B243-67AAF02F4299}" destId="{4F94CA17-EED7-47C5-8FEB-BD7320DD511E}" srcOrd="0" destOrd="0" presId="urn:microsoft.com/office/officeart/2005/8/layout/hierarchy4"/>
    <dgm:cxn modelId="{101E0885-63B6-475B-8CE5-0D6E33BA8769}" type="presParOf" srcId="{BF8DDF75-F3FF-413C-B243-67AAF02F4299}" destId="{9C6D68C9-A62C-48D1-8845-1829BC9B6FAC}" srcOrd="1" destOrd="0" presId="urn:microsoft.com/office/officeart/2005/8/layout/hierarchy4"/>
    <dgm:cxn modelId="{B1DAFFF9-5EB0-4912-A6DA-B72037962966}" type="presParOf" srcId="{BF8DDF75-F3FF-413C-B243-67AAF02F4299}" destId="{0FA3842C-5E65-431B-BC29-7907C96A6DC6}" srcOrd="2" destOrd="0" presId="urn:microsoft.com/office/officeart/2005/8/layout/hierarchy4"/>
    <dgm:cxn modelId="{B2008BE2-30C0-479F-8CA8-AE259FB27FB1}" type="presParOf" srcId="{0FA3842C-5E65-431B-BC29-7907C96A6DC6}" destId="{2C7D57BB-FAED-4293-938A-DC10CC9A19DC}" srcOrd="0" destOrd="0" presId="urn:microsoft.com/office/officeart/2005/8/layout/hierarchy4"/>
    <dgm:cxn modelId="{AF546984-E50A-4320-A004-2EF3C21D4BDA}" type="presParOf" srcId="{2C7D57BB-FAED-4293-938A-DC10CC9A19DC}" destId="{A0CFEC77-5A89-48E8-8061-709E2C933DC8}" srcOrd="0" destOrd="0" presId="urn:microsoft.com/office/officeart/2005/8/layout/hierarchy4"/>
    <dgm:cxn modelId="{5F07BC8A-99DA-4258-8876-870C8786A461}" type="presParOf" srcId="{2C7D57BB-FAED-4293-938A-DC10CC9A19DC}" destId="{265B298F-1571-4FFA-A18E-B9385A415E24}" srcOrd="1" destOrd="0" presId="urn:microsoft.com/office/officeart/2005/8/layout/hierarchy4"/>
    <dgm:cxn modelId="{39B4986F-606F-4EFB-BFD7-FB269C71F4EA}" type="presParOf" srcId="{2C7D57BB-FAED-4293-938A-DC10CC9A19DC}" destId="{35374DB5-AE9A-4379-9E49-1280772F37D4}" srcOrd="2" destOrd="0" presId="urn:microsoft.com/office/officeart/2005/8/layout/hierarchy4"/>
    <dgm:cxn modelId="{1B5C4D2D-DC57-417A-B6CC-78A93CD64702}" type="presParOf" srcId="{35374DB5-AE9A-4379-9E49-1280772F37D4}" destId="{50D6ECCB-3347-4001-8BDD-BF92AD80FC52}" srcOrd="0" destOrd="0" presId="urn:microsoft.com/office/officeart/2005/8/layout/hierarchy4"/>
    <dgm:cxn modelId="{5EE7C2B3-AD32-4CB0-818F-BB6DD9EF76A1}" type="presParOf" srcId="{50D6ECCB-3347-4001-8BDD-BF92AD80FC52}" destId="{D3082C6C-556D-425A-B609-9CAE3D6A8426}" srcOrd="0" destOrd="0" presId="urn:microsoft.com/office/officeart/2005/8/layout/hierarchy4"/>
    <dgm:cxn modelId="{AC3B6B77-20DA-4FA3-8131-88D8E1D82504}" type="presParOf" srcId="{50D6ECCB-3347-4001-8BDD-BF92AD80FC52}" destId="{8E4732F8-CBF3-44D6-A8A5-99666BAD1A0D}" srcOrd="1" destOrd="0" presId="urn:microsoft.com/office/officeart/2005/8/layout/hierarchy4"/>
    <dgm:cxn modelId="{075C43F6-EACF-4E91-BFAF-629103DC6B4E}" type="presParOf" srcId="{35374DB5-AE9A-4379-9E49-1280772F37D4}" destId="{4F2D8554-0F1F-498C-A31F-BFC4B2DC3B34}" srcOrd="1" destOrd="0" presId="urn:microsoft.com/office/officeart/2005/8/layout/hierarchy4"/>
    <dgm:cxn modelId="{EAD68B0E-370A-4502-9969-91CAF6812676}" type="presParOf" srcId="{35374DB5-AE9A-4379-9E49-1280772F37D4}" destId="{25BA62EE-666D-456C-965E-14B142E02838}" srcOrd="2" destOrd="0" presId="urn:microsoft.com/office/officeart/2005/8/layout/hierarchy4"/>
    <dgm:cxn modelId="{815F6CA1-CADE-46B7-B17F-37B47787DE30}" type="presParOf" srcId="{25BA62EE-666D-456C-965E-14B142E02838}" destId="{D5B03B3B-4733-4379-887C-F16E44D5E4D3}" srcOrd="0" destOrd="0" presId="urn:microsoft.com/office/officeart/2005/8/layout/hierarchy4"/>
    <dgm:cxn modelId="{60293FF1-8AE2-4160-8FE0-9BCE7E8667E1}" type="presParOf" srcId="{25BA62EE-666D-456C-965E-14B142E02838}" destId="{94F7A7A9-A6B9-4F08-AC7B-F333B9529D31}" srcOrd="1" destOrd="0" presId="urn:microsoft.com/office/officeart/2005/8/layout/hierarchy4"/>
    <dgm:cxn modelId="{152D15E5-CEE2-487B-BEAA-72D4C64A1ACF}" type="presParOf" srcId="{0FA3842C-5E65-431B-BC29-7907C96A6DC6}" destId="{45414405-0EE2-4E36-8646-CF8E037F6373}" srcOrd="1" destOrd="0" presId="urn:microsoft.com/office/officeart/2005/8/layout/hierarchy4"/>
    <dgm:cxn modelId="{18578CFB-1097-4EC7-B790-224B2BD75786}" type="presParOf" srcId="{0FA3842C-5E65-431B-BC29-7907C96A6DC6}" destId="{57C6C6F5-D850-4EB1-892C-AC4AE25A7442}" srcOrd="2" destOrd="0" presId="urn:microsoft.com/office/officeart/2005/8/layout/hierarchy4"/>
    <dgm:cxn modelId="{02EF26ED-3138-4D2B-A01A-CAA38A5DB9BF}" type="presParOf" srcId="{57C6C6F5-D850-4EB1-892C-AC4AE25A7442}" destId="{50B0CF0A-744A-4608-AE37-180471B45641}" srcOrd="0" destOrd="0" presId="urn:microsoft.com/office/officeart/2005/8/layout/hierarchy4"/>
    <dgm:cxn modelId="{2235A8CB-7F81-4D8C-B107-1D3CC97A1AD4}" type="presParOf" srcId="{57C6C6F5-D850-4EB1-892C-AC4AE25A7442}" destId="{A91DAD1C-0AF0-4F66-81F2-BA0FEC95809E}" srcOrd="1" destOrd="0" presId="urn:microsoft.com/office/officeart/2005/8/layout/hierarchy4"/>
    <dgm:cxn modelId="{6D2DF5F6-4A41-4CFD-A499-95DDAB3F65D6}" type="presParOf" srcId="{7C009921-FF1B-4179-95C1-252C63A9FB74}" destId="{7B5CF431-25F0-4A44-9A41-C4B19EA98CB9}" srcOrd="1" destOrd="0" presId="urn:microsoft.com/office/officeart/2005/8/layout/hierarchy4"/>
    <dgm:cxn modelId="{C6EEFDA7-8969-4861-AF9D-23D92FD7A434}" type="presParOf" srcId="{7C009921-FF1B-4179-95C1-252C63A9FB74}" destId="{A5B30BC2-277F-42D6-AC37-19E074532111}" srcOrd="2" destOrd="0" presId="urn:microsoft.com/office/officeart/2005/8/layout/hierarchy4"/>
    <dgm:cxn modelId="{0440BF7F-CB82-4DCD-9D44-177B3AD65350}" type="presParOf" srcId="{A5B30BC2-277F-42D6-AC37-19E074532111}" destId="{51CC3678-E92E-4670-A34B-8C2CB26A4E5D}" srcOrd="0" destOrd="0" presId="urn:microsoft.com/office/officeart/2005/8/layout/hierarchy4"/>
    <dgm:cxn modelId="{550C786A-3FC6-4138-8D3B-F2DC63557722}" type="presParOf" srcId="{A5B30BC2-277F-42D6-AC37-19E074532111}" destId="{06ED8925-0D0E-472E-91BB-1813C1823F1A}" srcOrd="1" destOrd="0" presId="urn:microsoft.com/office/officeart/2005/8/layout/hierarchy4"/>
    <dgm:cxn modelId="{0AE079E6-0300-45E7-B2E0-8F23402EF75D}" type="presParOf" srcId="{A5B30BC2-277F-42D6-AC37-19E074532111}" destId="{F253E7CE-65C2-46AA-BB6D-B6E5A494B1B9}" srcOrd="2" destOrd="0" presId="urn:microsoft.com/office/officeart/2005/8/layout/hierarchy4"/>
    <dgm:cxn modelId="{186AF450-B860-4A80-89AC-D334490E9DA4}" type="presParOf" srcId="{F253E7CE-65C2-46AA-BB6D-B6E5A494B1B9}" destId="{DB7625B3-B703-4E4D-9FFE-31F2663D6A19}" srcOrd="0" destOrd="0" presId="urn:microsoft.com/office/officeart/2005/8/layout/hierarchy4"/>
    <dgm:cxn modelId="{DB3A3829-7F89-4AF5-AFE6-8A11C5812B6C}" type="presParOf" srcId="{DB7625B3-B703-4E4D-9FFE-31F2663D6A19}" destId="{AA04AA60-F6E9-47D0-892E-8DCE4D508889}" srcOrd="0" destOrd="0" presId="urn:microsoft.com/office/officeart/2005/8/layout/hierarchy4"/>
    <dgm:cxn modelId="{923E0F8A-8714-45FA-8620-81A3C4634888}" type="presParOf" srcId="{DB7625B3-B703-4E4D-9FFE-31F2663D6A19}" destId="{3E761B61-C9BD-4C8A-A48E-D5884D3E8D22}" srcOrd="1" destOrd="0" presId="urn:microsoft.com/office/officeart/2005/8/layout/hierarchy4"/>
    <dgm:cxn modelId="{394CA4E6-3AB9-4961-B09C-17E0DDCB599B}" type="presParOf" srcId="{F253E7CE-65C2-46AA-BB6D-B6E5A494B1B9}" destId="{84E4D6A4-1F7F-4EE8-9703-EE22EEC0415A}" srcOrd="1" destOrd="0" presId="urn:microsoft.com/office/officeart/2005/8/layout/hierarchy4"/>
    <dgm:cxn modelId="{D501D2E0-CA49-4179-92B0-4F8F344DDEFC}" type="presParOf" srcId="{F253E7CE-65C2-46AA-BB6D-B6E5A494B1B9}" destId="{7F62594E-B7E8-4983-B902-8182E01199FA}" srcOrd="2" destOrd="0" presId="urn:microsoft.com/office/officeart/2005/8/layout/hierarchy4"/>
    <dgm:cxn modelId="{18678119-DC09-45A3-9745-E1402CC12E5E}" type="presParOf" srcId="{7F62594E-B7E8-4983-B902-8182E01199FA}" destId="{7BBAD1FB-71CC-4242-A17A-E783D571B9A4}" srcOrd="0" destOrd="0" presId="urn:microsoft.com/office/officeart/2005/8/layout/hierarchy4"/>
    <dgm:cxn modelId="{3CA3E8AB-E006-48AC-BDAC-636DAF52FC62}" type="presParOf" srcId="{7F62594E-B7E8-4983-B902-8182E01199FA}" destId="{6A88CF62-7079-4174-BF0B-3C6AD2444D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6AB43-0132-4241-B293-6A5795E0F6AE}">
      <dsp:nvSpPr>
        <dsp:cNvPr id="0" name=""/>
        <dsp:cNvSpPr/>
      </dsp:nvSpPr>
      <dsp:spPr>
        <a:xfrm>
          <a:off x="3166" y="2538"/>
          <a:ext cx="898526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65" y="20837"/>
        <a:ext cx="8948668" cy="588163"/>
      </dsp:txXfrm>
    </dsp:sp>
    <dsp:sp modelId="{2BF5D0F8-9FB3-4DBD-B77D-46CD0EBC0034}">
      <dsp:nvSpPr>
        <dsp:cNvPr id="0" name=""/>
        <dsp:cNvSpPr/>
      </dsp:nvSpPr>
      <dsp:spPr>
        <a:xfrm>
          <a:off x="3166" y="685447"/>
          <a:ext cx="553632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65" y="703746"/>
        <a:ext cx="5499728" cy="588163"/>
      </dsp:txXfrm>
    </dsp:sp>
    <dsp:sp modelId="{82A02157-F662-46EC-9377-6B31ACF6FB78}">
      <dsp:nvSpPr>
        <dsp:cNvPr id="0" name=""/>
        <dsp:cNvSpPr/>
      </dsp:nvSpPr>
      <dsp:spPr>
        <a:xfrm>
          <a:off x="3166" y="1368355"/>
          <a:ext cx="3421827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65" y="1386654"/>
        <a:ext cx="3385229" cy="588163"/>
      </dsp:txXfrm>
    </dsp:sp>
    <dsp:sp modelId="{3407AC4E-F5C9-4BA2-B28B-D319190EBBF6}">
      <dsp:nvSpPr>
        <dsp:cNvPr id="0" name=""/>
        <dsp:cNvSpPr/>
      </dsp:nvSpPr>
      <dsp:spPr>
        <a:xfrm>
          <a:off x="3166" y="2051264"/>
          <a:ext cx="2103654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65" y="2069563"/>
        <a:ext cx="2067056" cy="588163"/>
      </dsp:txXfrm>
    </dsp:sp>
    <dsp:sp modelId="{5E2C925F-2675-46BC-848E-354990741300}">
      <dsp:nvSpPr>
        <dsp:cNvPr id="0" name=""/>
        <dsp:cNvSpPr/>
      </dsp:nvSpPr>
      <dsp:spPr>
        <a:xfrm>
          <a:off x="3166" y="2734173"/>
          <a:ext cx="1312750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65" y="2752472"/>
        <a:ext cx="1276152" cy="588163"/>
      </dsp:txXfrm>
    </dsp:sp>
    <dsp:sp modelId="{46BAD89E-D724-4CDF-982E-DC88570982F1}">
      <dsp:nvSpPr>
        <dsp:cNvPr id="0" name=""/>
        <dsp:cNvSpPr/>
      </dsp:nvSpPr>
      <dsp:spPr>
        <a:xfrm>
          <a:off x="3166" y="3417082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65" y="3435381"/>
        <a:ext cx="748883" cy="588163"/>
      </dsp:txXfrm>
    </dsp:sp>
    <dsp:sp modelId="{580F5F90-07E1-4988-B1F7-C017B5BCAD47}">
      <dsp:nvSpPr>
        <dsp:cNvPr id="0" name=""/>
        <dsp:cNvSpPr/>
      </dsp:nvSpPr>
      <dsp:spPr>
        <a:xfrm>
          <a:off x="3166" y="4099990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0" y="4115274"/>
        <a:ext cx="491278" cy="594193"/>
      </dsp:txXfrm>
    </dsp:sp>
    <dsp:sp modelId="{6E6F71C6-5DB0-4B16-8695-2B89D94C9681}">
      <dsp:nvSpPr>
        <dsp:cNvPr id="0" name=""/>
        <dsp:cNvSpPr/>
      </dsp:nvSpPr>
      <dsp:spPr>
        <a:xfrm>
          <a:off x="3166" y="4782899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29" y="4790462"/>
        <a:ext cx="243086" cy="609635"/>
      </dsp:txXfrm>
    </dsp:sp>
    <dsp:sp modelId="{198CD544-6BE7-46AC-BAB8-E34A32319AEA}">
      <dsp:nvSpPr>
        <dsp:cNvPr id="0" name=""/>
        <dsp:cNvSpPr/>
      </dsp:nvSpPr>
      <dsp:spPr>
        <a:xfrm>
          <a:off x="266801" y="4782899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364" y="4790462"/>
        <a:ext cx="243086" cy="609635"/>
      </dsp:txXfrm>
    </dsp:sp>
    <dsp:sp modelId="{234E71E6-1D6E-4F64-A70D-4F14A1D55DB7}">
      <dsp:nvSpPr>
        <dsp:cNvPr id="0" name=""/>
        <dsp:cNvSpPr/>
      </dsp:nvSpPr>
      <dsp:spPr>
        <a:xfrm>
          <a:off x="530436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7999" y="4107553"/>
        <a:ext cx="243086" cy="609635"/>
      </dsp:txXfrm>
    </dsp:sp>
    <dsp:sp modelId="{B6A65760-7820-46F6-8A27-9520980C8B66}">
      <dsp:nvSpPr>
        <dsp:cNvPr id="0" name=""/>
        <dsp:cNvSpPr/>
      </dsp:nvSpPr>
      <dsp:spPr>
        <a:xfrm>
          <a:off x="794070" y="3417082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354" y="3432366"/>
        <a:ext cx="491278" cy="594193"/>
      </dsp:txXfrm>
    </dsp:sp>
    <dsp:sp modelId="{8E42E95D-2881-45A7-B4C0-74ECA3879F87}">
      <dsp:nvSpPr>
        <dsp:cNvPr id="0" name=""/>
        <dsp:cNvSpPr/>
      </dsp:nvSpPr>
      <dsp:spPr>
        <a:xfrm>
          <a:off x="794070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633" y="4107553"/>
        <a:ext cx="243086" cy="609635"/>
      </dsp:txXfrm>
    </dsp:sp>
    <dsp:sp modelId="{9BB5963D-A577-44FE-A923-71EF5FCE9C30}">
      <dsp:nvSpPr>
        <dsp:cNvPr id="0" name=""/>
        <dsp:cNvSpPr/>
      </dsp:nvSpPr>
      <dsp:spPr>
        <a:xfrm>
          <a:off x="1057705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5268" y="4107553"/>
        <a:ext cx="243086" cy="609635"/>
      </dsp:txXfrm>
    </dsp:sp>
    <dsp:sp modelId="{B3188B1E-6D38-4A6F-98A2-6196D2846F77}">
      <dsp:nvSpPr>
        <dsp:cNvPr id="0" name=""/>
        <dsp:cNvSpPr/>
      </dsp:nvSpPr>
      <dsp:spPr>
        <a:xfrm>
          <a:off x="1321339" y="2734173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9638" y="2752472"/>
        <a:ext cx="748883" cy="588163"/>
      </dsp:txXfrm>
    </dsp:sp>
    <dsp:sp modelId="{B996D8E4-8CBA-4083-BA03-0DC65F288856}">
      <dsp:nvSpPr>
        <dsp:cNvPr id="0" name=""/>
        <dsp:cNvSpPr/>
      </dsp:nvSpPr>
      <dsp:spPr>
        <a:xfrm>
          <a:off x="1321339" y="3417082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6623" y="3432366"/>
        <a:ext cx="491278" cy="594193"/>
      </dsp:txXfrm>
    </dsp:sp>
    <dsp:sp modelId="{C01CAE12-B465-497D-A2C2-39BE4549D4C5}">
      <dsp:nvSpPr>
        <dsp:cNvPr id="0" name=""/>
        <dsp:cNvSpPr/>
      </dsp:nvSpPr>
      <dsp:spPr>
        <a:xfrm>
          <a:off x="1321339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8902" y="4107553"/>
        <a:ext cx="243086" cy="609635"/>
      </dsp:txXfrm>
    </dsp:sp>
    <dsp:sp modelId="{5F1465E5-C2B4-498C-9FC9-C3A42198970F}">
      <dsp:nvSpPr>
        <dsp:cNvPr id="0" name=""/>
        <dsp:cNvSpPr/>
      </dsp:nvSpPr>
      <dsp:spPr>
        <a:xfrm>
          <a:off x="1584974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2537" y="4107553"/>
        <a:ext cx="243086" cy="609635"/>
      </dsp:txXfrm>
    </dsp:sp>
    <dsp:sp modelId="{59C11E0F-EC68-440B-8CB2-B3E31B981ADF}">
      <dsp:nvSpPr>
        <dsp:cNvPr id="0" name=""/>
        <dsp:cNvSpPr/>
      </dsp:nvSpPr>
      <dsp:spPr>
        <a:xfrm>
          <a:off x="1848609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172" y="3424645"/>
        <a:ext cx="243086" cy="609635"/>
      </dsp:txXfrm>
    </dsp:sp>
    <dsp:sp modelId="{3396D0FB-FD54-4F84-B2C9-B63C3731E984}">
      <dsp:nvSpPr>
        <dsp:cNvPr id="0" name=""/>
        <dsp:cNvSpPr/>
      </dsp:nvSpPr>
      <dsp:spPr>
        <a:xfrm>
          <a:off x="2112243" y="2051264"/>
          <a:ext cx="1312750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0542" y="2069563"/>
        <a:ext cx="1276152" cy="588163"/>
      </dsp:txXfrm>
    </dsp:sp>
    <dsp:sp modelId="{3EDAA7B0-3764-43C2-9219-09904D06ACD8}">
      <dsp:nvSpPr>
        <dsp:cNvPr id="0" name=""/>
        <dsp:cNvSpPr/>
      </dsp:nvSpPr>
      <dsp:spPr>
        <a:xfrm>
          <a:off x="2112243" y="2734173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0542" y="2752472"/>
        <a:ext cx="748883" cy="588163"/>
      </dsp:txXfrm>
    </dsp:sp>
    <dsp:sp modelId="{CF759A46-8FFE-4EA3-B6BC-132D773F5885}">
      <dsp:nvSpPr>
        <dsp:cNvPr id="0" name=""/>
        <dsp:cNvSpPr/>
      </dsp:nvSpPr>
      <dsp:spPr>
        <a:xfrm>
          <a:off x="2112243" y="3417082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7527" y="3432366"/>
        <a:ext cx="491278" cy="594193"/>
      </dsp:txXfrm>
    </dsp:sp>
    <dsp:sp modelId="{AA381A8E-0FF8-4CBA-943A-982DD2AF822B}">
      <dsp:nvSpPr>
        <dsp:cNvPr id="0" name=""/>
        <dsp:cNvSpPr/>
      </dsp:nvSpPr>
      <dsp:spPr>
        <a:xfrm>
          <a:off x="2112243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9806" y="4107553"/>
        <a:ext cx="243086" cy="609635"/>
      </dsp:txXfrm>
    </dsp:sp>
    <dsp:sp modelId="{829BC9C5-F93C-44AB-98B4-6FC5D2258F03}">
      <dsp:nvSpPr>
        <dsp:cNvPr id="0" name=""/>
        <dsp:cNvSpPr/>
      </dsp:nvSpPr>
      <dsp:spPr>
        <a:xfrm>
          <a:off x="2375878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3441" y="4107553"/>
        <a:ext cx="243086" cy="609635"/>
      </dsp:txXfrm>
    </dsp:sp>
    <dsp:sp modelId="{87940EBE-149B-4AF4-B09E-1555DBD1B8D1}">
      <dsp:nvSpPr>
        <dsp:cNvPr id="0" name=""/>
        <dsp:cNvSpPr/>
      </dsp:nvSpPr>
      <dsp:spPr>
        <a:xfrm>
          <a:off x="2639512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7075" y="3424645"/>
        <a:ext cx="243086" cy="609635"/>
      </dsp:txXfrm>
    </dsp:sp>
    <dsp:sp modelId="{16D61036-7479-4A4C-ABF0-8B33D04F3ECE}">
      <dsp:nvSpPr>
        <dsp:cNvPr id="0" name=""/>
        <dsp:cNvSpPr/>
      </dsp:nvSpPr>
      <dsp:spPr>
        <a:xfrm>
          <a:off x="2903147" y="2734173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8431" y="2749457"/>
        <a:ext cx="491278" cy="594193"/>
      </dsp:txXfrm>
    </dsp:sp>
    <dsp:sp modelId="{C7E2E750-1DDA-45D2-9B05-83A929736435}">
      <dsp:nvSpPr>
        <dsp:cNvPr id="0" name=""/>
        <dsp:cNvSpPr/>
      </dsp:nvSpPr>
      <dsp:spPr>
        <a:xfrm>
          <a:off x="2903147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0710" y="3424645"/>
        <a:ext cx="243086" cy="609635"/>
      </dsp:txXfrm>
    </dsp:sp>
    <dsp:sp modelId="{EE77DC47-1881-4B93-8960-D60FABD104D3}">
      <dsp:nvSpPr>
        <dsp:cNvPr id="0" name=""/>
        <dsp:cNvSpPr/>
      </dsp:nvSpPr>
      <dsp:spPr>
        <a:xfrm>
          <a:off x="3166782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4345" y="3424645"/>
        <a:ext cx="243086" cy="609635"/>
      </dsp:txXfrm>
    </dsp:sp>
    <dsp:sp modelId="{339D7D6A-85DC-4623-9CD1-3E4A01555B0B}">
      <dsp:nvSpPr>
        <dsp:cNvPr id="0" name=""/>
        <dsp:cNvSpPr/>
      </dsp:nvSpPr>
      <dsp:spPr>
        <a:xfrm>
          <a:off x="3435839" y="1368355"/>
          <a:ext cx="2103654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4138" y="1386654"/>
        <a:ext cx="2067056" cy="588163"/>
      </dsp:txXfrm>
    </dsp:sp>
    <dsp:sp modelId="{A34A8E79-CC60-4733-99E4-6AF8E3A86561}">
      <dsp:nvSpPr>
        <dsp:cNvPr id="0" name=""/>
        <dsp:cNvSpPr/>
      </dsp:nvSpPr>
      <dsp:spPr>
        <a:xfrm>
          <a:off x="3435839" y="2051264"/>
          <a:ext cx="1312750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4138" y="2069563"/>
        <a:ext cx="1276152" cy="588163"/>
      </dsp:txXfrm>
    </dsp:sp>
    <dsp:sp modelId="{4DF01D9C-3509-488F-B5F0-9576EC0EC0E2}">
      <dsp:nvSpPr>
        <dsp:cNvPr id="0" name=""/>
        <dsp:cNvSpPr/>
      </dsp:nvSpPr>
      <dsp:spPr>
        <a:xfrm>
          <a:off x="3435839" y="2734173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4138" y="2752472"/>
        <a:ext cx="748883" cy="588163"/>
      </dsp:txXfrm>
    </dsp:sp>
    <dsp:sp modelId="{93BFAAFE-EB45-46DE-9604-E2462395D7BB}">
      <dsp:nvSpPr>
        <dsp:cNvPr id="0" name=""/>
        <dsp:cNvSpPr/>
      </dsp:nvSpPr>
      <dsp:spPr>
        <a:xfrm>
          <a:off x="3435839" y="3417082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1123" y="3432366"/>
        <a:ext cx="491278" cy="594193"/>
      </dsp:txXfrm>
    </dsp:sp>
    <dsp:sp modelId="{E4D6BC7D-7122-4EFD-BCF1-C43E4E45FE6E}">
      <dsp:nvSpPr>
        <dsp:cNvPr id="0" name=""/>
        <dsp:cNvSpPr/>
      </dsp:nvSpPr>
      <dsp:spPr>
        <a:xfrm>
          <a:off x="3435839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3402" y="4107553"/>
        <a:ext cx="243086" cy="609635"/>
      </dsp:txXfrm>
    </dsp:sp>
    <dsp:sp modelId="{AF480FE2-6E5E-4974-8BE2-ECF552A32CFA}">
      <dsp:nvSpPr>
        <dsp:cNvPr id="0" name=""/>
        <dsp:cNvSpPr/>
      </dsp:nvSpPr>
      <dsp:spPr>
        <a:xfrm>
          <a:off x="3699473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7036" y="4107553"/>
        <a:ext cx="243086" cy="609635"/>
      </dsp:txXfrm>
    </dsp:sp>
    <dsp:sp modelId="{B0453FB6-2ADC-47A3-B5B1-F848C12BEF8F}">
      <dsp:nvSpPr>
        <dsp:cNvPr id="0" name=""/>
        <dsp:cNvSpPr/>
      </dsp:nvSpPr>
      <dsp:spPr>
        <a:xfrm>
          <a:off x="3963108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0671" y="3424645"/>
        <a:ext cx="243086" cy="609635"/>
      </dsp:txXfrm>
    </dsp:sp>
    <dsp:sp modelId="{04FB957D-0E35-4D11-8FAE-5D76D8E5274F}">
      <dsp:nvSpPr>
        <dsp:cNvPr id="0" name=""/>
        <dsp:cNvSpPr/>
      </dsp:nvSpPr>
      <dsp:spPr>
        <a:xfrm>
          <a:off x="4226742" y="2734173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2026" y="2749457"/>
        <a:ext cx="491278" cy="594193"/>
      </dsp:txXfrm>
    </dsp:sp>
    <dsp:sp modelId="{70588895-AFAC-4E83-AE4F-B6D0E23D8C4A}">
      <dsp:nvSpPr>
        <dsp:cNvPr id="0" name=""/>
        <dsp:cNvSpPr/>
      </dsp:nvSpPr>
      <dsp:spPr>
        <a:xfrm>
          <a:off x="4226742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4305" y="3424645"/>
        <a:ext cx="243086" cy="609635"/>
      </dsp:txXfrm>
    </dsp:sp>
    <dsp:sp modelId="{DE07D0DB-B18C-4A59-B7E3-3BA839BD7AB0}">
      <dsp:nvSpPr>
        <dsp:cNvPr id="0" name=""/>
        <dsp:cNvSpPr/>
      </dsp:nvSpPr>
      <dsp:spPr>
        <a:xfrm>
          <a:off x="4490377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7940" y="3424645"/>
        <a:ext cx="243086" cy="609635"/>
      </dsp:txXfrm>
    </dsp:sp>
    <dsp:sp modelId="{19E07C2B-6DAA-4549-B5C4-8E9F4A13E187}">
      <dsp:nvSpPr>
        <dsp:cNvPr id="0" name=""/>
        <dsp:cNvSpPr/>
      </dsp:nvSpPr>
      <dsp:spPr>
        <a:xfrm>
          <a:off x="4754012" y="2051264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2311" y="2069563"/>
        <a:ext cx="748883" cy="588163"/>
      </dsp:txXfrm>
    </dsp:sp>
    <dsp:sp modelId="{2F429BBC-C16C-4514-A07E-D7CBD75C06EA}">
      <dsp:nvSpPr>
        <dsp:cNvPr id="0" name=""/>
        <dsp:cNvSpPr/>
      </dsp:nvSpPr>
      <dsp:spPr>
        <a:xfrm>
          <a:off x="4754012" y="2734173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9296" y="2749457"/>
        <a:ext cx="491278" cy="594193"/>
      </dsp:txXfrm>
    </dsp:sp>
    <dsp:sp modelId="{8F7BE5BD-87B7-432F-A4FA-88A9BD0CFDD8}">
      <dsp:nvSpPr>
        <dsp:cNvPr id="0" name=""/>
        <dsp:cNvSpPr/>
      </dsp:nvSpPr>
      <dsp:spPr>
        <a:xfrm>
          <a:off x="4754012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1575" y="3424645"/>
        <a:ext cx="243086" cy="609635"/>
      </dsp:txXfrm>
    </dsp:sp>
    <dsp:sp modelId="{3EED491D-1B3C-487D-9FCB-6A52B83DCF44}">
      <dsp:nvSpPr>
        <dsp:cNvPr id="0" name=""/>
        <dsp:cNvSpPr/>
      </dsp:nvSpPr>
      <dsp:spPr>
        <a:xfrm>
          <a:off x="5017646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5209" y="3424645"/>
        <a:ext cx="243086" cy="609635"/>
      </dsp:txXfrm>
    </dsp:sp>
    <dsp:sp modelId="{0A8DD5EF-EC90-4362-B50D-795773CA03F8}">
      <dsp:nvSpPr>
        <dsp:cNvPr id="0" name=""/>
        <dsp:cNvSpPr/>
      </dsp:nvSpPr>
      <dsp:spPr>
        <a:xfrm>
          <a:off x="5281281" y="2734173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8844" y="2741736"/>
        <a:ext cx="243086" cy="609635"/>
      </dsp:txXfrm>
    </dsp:sp>
    <dsp:sp modelId="{74AAB7F8-C3CF-40B2-86DB-1491B1A84F97}">
      <dsp:nvSpPr>
        <dsp:cNvPr id="0" name=""/>
        <dsp:cNvSpPr/>
      </dsp:nvSpPr>
      <dsp:spPr>
        <a:xfrm>
          <a:off x="5561183" y="685447"/>
          <a:ext cx="3427249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9482" y="703746"/>
        <a:ext cx="3390651" cy="588163"/>
      </dsp:txXfrm>
    </dsp:sp>
    <dsp:sp modelId="{8B3DBEFB-2947-4952-B8A8-CA0BA3923C0B}">
      <dsp:nvSpPr>
        <dsp:cNvPr id="0" name=""/>
        <dsp:cNvSpPr/>
      </dsp:nvSpPr>
      <dsp:spPr>
        <a:xfrm>
          <a:off x="5561183" y="1368355"/>
          <a:ext cx="2103654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9482" y="1386654"/>
        <a:ext cx="2067056" cy="588163"/>
      </dsp:txXfrm>
    </dsp:sp>
    <dsp:sp modelId="{E64E1544-65C1-43A3-BEA5-8BAE6C4C48CE}">
      <dsp:nvSpPr>
        <dsp:cNvPr id="0" name=""/>
        <dsp:cNvSpPr/>
      </dsp:nvSpPr>
      <dsp:spPr>
        <a:xfrm>
          <a:off x="5561183" y="2051264"/>
          <a:ext cx="1312750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9482" y="2069563"/>
        <a:ext cx="1276152" cy="588163"/>
      </dsp:txXfrm>
    </dsp:sp>
    <dsp:sp modelId="{38F67355-D8C7-41AE-9A7F-1412671902E1}">
      <dsp:nvSpPr>
        <dsp:cNvPr id="0" name=""/>
        <dsp:cNvSpPr/>
      </dsp:nvSpPr>
      <dsp:spPr>
        <a:xfrm>
          <a:off x="5561183" y="2734173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9482" y="2752472"/>
        <a:ext cx="748883" cy="588163"/>
      </dsp:txXfrm>
    </dsp:sp>
    <dsp:sp modelId="{DC2F5CD4-F8D6-4ECA-A0F7-DF87D1DC8194}">
      <dsp:nvSpPr>
        <dsp:cNvPr id="0" name=""/>
        <dsp:cNvSpPr/>
      </dsp:nvSpPr>
      <dsp:spPr>
        <a:xfrm>
          <a:off x="5561183" y="3417082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6467" y="3432366"/>
        <a:ext cx="491278" cy="594193"/>
      </dsp:txXfrm>
    </dsp:sp>
    <dsp:sp modelId="{561539D4-0AC5-4A29-B8AA-EEEC59BDBE89}">
      <dsp:nvSpPr>
        <dsp:cNvPr id="0" name=""/>
        <dsp:cNvSpPr/>
      </dsp:nvSpPr>
      <dsp:spPr>
        <a:xfrm>
          <a:off x="5561183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8746" y="4107553"/>
        <a:ext cx="243086" cy="609635"/>
      </dsp:txXfrm>
    </dsp:sp>
    <dsp:sp modelId="{7779F028-B436-4792-BED4-19064EA069CE}">
      <dsp:nvSpPr>
        <dsp:cNvPr id="0" name=""/>
        <dsp:cNvSpPr/>
      </dsp:nvSpPr>
      <dsp:spPr>
        <a:xfrm>
          <a:off x="5824817" y="4099990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2380" y="4107553"/>
        <a:ext cx="243086" cy="609635"/>
      </dsp:txXfrm>
    </dsp:sp>
    <dsp:sp modelId="{BE91C65F-842E-4D87-B7AF-5F5491571DB4}">
      <dsp:nvSpPr>
        <dsp:cNvPr id="0" name=""/>
        <dsp:cNvSpPr/>
      </dsp:nvSpPr>
      <dsp:spPr>
        <a:xfrm>
          <a:off x="6088452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6015" y="3424645"/>
        <a:ext cx="243086" cy="609635"/>
      </dsp:txXfrm>
    </dsp:sp>
    <dsp:sp modelId="{7333F7F0-38D4-4DCC-ACFC-EF9B13A57CCF}">
      <dsp:nvSpPr>
        <dsp:cNvPr id="0" name=""/>
        <dsp:cNvSpPr/>
      </dsp:nvSpPr>
      <dsp:spPr>
        <a:xfrm>
          <a:off x="6352087" y="2734173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7371" y="2749457"/>
        <a:ext cx="491278" cy="594193"/>
      </dsp:txXfrm>
    </dsp:sp>
    <dsp:sp modelId="{329416F1-7AED-45C0-BE26-8A9573023EBC}">
      <dsp:nvSpPr>
        <dsp:cNvPr id="0" name=""/>
        <dsp:cNvSpPr/>
      </dsp:nvSpPr>
      <dsp:spPr>
        <a:xfrm>
          <a:off x="6352087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59650" y="3424645"/>
        <a:ext cx="243086" cy="609635"/>
      </dsp:txXfrm>
    </dsp:sp>
    <dsp:sp modelId="{CF5AC816-F2AF-455A-966F-7D7B1899688D}">
      <dsp:nvSpPr>
        <dsp:cNvPr id="0" name=""/>
        <dsp:cNvSpPr/>
      </dsp:nvSpPr>
      <dsp:spPr>
        <a:xfrm>
          <a:off x="6615721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23284" y="3424645"/>
        <a:ext cx="243086" cy="609635"/>
      </dsp:txXfrm>
    </dsp:sp>
    <dsp:sp modelId="{E8089ACE-5179-40B9-AF6D-145117914A69}">
      <dsp:nvSpPr>
        <dsp:cNvPr id="0" name=""/>
        <dsp:cNvSpPr/>
      </dsp:nvSpPr>
      <dsp:spPr>
        <a:xfrm>
          <a:off x="6879356" y="2051264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7655" y="2069563"/>
        <a:ext cx="748883" cy="588163"/>
      </dsp:txXfrm>
    </dsp:sp>
    <dsp:sp modelId="{792EB5CB-1F0A-4872-AA5F-26686712282D}">
      <dsp:nvSpPr>
        <dsp:cNvPr id="0" name=""/>
        <dsp:cNvSpPr/>
      </dsp:nvSpPr>
      <dsp:spPr>
        <a:xfrm>
          <a:off x="6879356" y="2734173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4640" y="2749457"/>
        <a:ext cx="491278" cy="594193"/>
      </dsp:txXfrm>
    </dsp:sp>
    <dsp:sp modelId="{861574BA-E55B-4657-B6DE-70B6B4F819D0}">
      <dsp:nvSpPr>
        <dsp:cNvPr id="0" name=""/>
        <dsp:cNvSpPr/>
      </dsp:nvSpPr>
      <dsp:spPr>
        <a:xfrm>
          <a:off x="6879356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6919" y="3424645"/>
        <a:ext cx="243086" cy="609635"/>
      </dsp:txXfrm>
    </dsp:sp>
    <dsp:sp modelId="{AF17FEDA-81BA-46F8-83C4-38320BAD075A}">
      <dsp:nvSpPr>
        <dsp:cNvPr id="0" name=""/>
        <dsp:cNvSpPr/>
      </dsp:nvSpPr>
      <dsp:spPr>
        <a:xfrm>
          <a:off x="7142990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50553" y="3424645"/>
        <a:ext cx="243086" cy="609635"/>
      </dsp:txXfrm>
    </dsp:sp>
    <dsp:sp modelId="{7459A905-7B70-4C8E-9DBE-0A07B90A772F}">
      <dsp:nvSpPr>
        <dsp:cNvPr id="0" name=""/>
        <dsp:cNvSpPr/>
      </dsp:nvSpPr>
      <dsp:spPr>
        <a:xfrm>
          <a:off x="7406625" y="2734173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14188" y="2741736"/>
        <a:ext cx="243086" cy="609635"/>
      </dsp:txXfrm>
    </dsp:sp>
    <dsp:sp modelId="{F3841565-14D1-4651-B34F-D64BB0508B4E}">
      <dsp:nvSpPr>
        <dsp:cNvPr id="0" name=""/>
        <dsp:cNvSpPr/>
      </dsp:nvSpPr>
      <dsp:spPr>
        <a:xfrm>
          <a:off x="7675682" y="1368355"/>
          <a:ext cx="1312750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3981" y="1386654"/>
        <a:ext cx="1276152" cy="588163"/>
      </dsp:txXfrm>
    </dsp:sp>
    <dsp:sp modelId="{4F94CA17-EED7-47C5-8FEB-BD7320DD511E}">
      <dsp:nvSpPr>
        <dsp:cNvPr id="0" name=""/>
        <dsp:cNvSpPr/>
      </dsp:nvSpPr>
      <dsp:spPr>
        <a:xfrm>
          <a:off x="7675682" y="2051264"/>
          <a:ext cx="785481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3981" y="2069563"/>
        <a:ext cx="748883" cy="588163"/>
      </dsp:txXfrm>
    </dsp:sp>
    <dsp:sp modelId="{A0CFEC77-5A89-48E8-8061-709E2C933DC8}">
      <dsp:nvSpPr>
        <dsp:cNvPr id="0" name=""/>
        <dsp:cNvSpPr/>
      </dsp:nvSpPr>
      <dsp:spPr>
        <a:xfrm>
          <a:off x="7675682" y="2734173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0966" y="2749457"/>
        <a:ext cx="491278" cy="594193"/>
      </dsp:txXfrm>
    </dsp:sp>
    <dsp:sp modelId="{D3082C6C-556D-425A-B609-9CAE3D6A8426}">
      <dsp:nvSpPr>
        <dsp:cNvPr id="0" name=""/>
        <dsp:cNvSpPr/>
      </dsp:nvSpPr>
      <dsp:spPr>
        <a:xfrm>
          <a:off x="7675682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83245" y="3424645"/>
        <a:ext cx="243086" cy="609635"/>
      </dsp:txXfrm>
    </dsp:sp>
    <dsp:sp modelId="{D5B03B3B-4733-4379-887C-F16E44D5E4D3}">
      <dsp:nvSpPr>
        <dsp:cNvPr id="0" name=""/>
        <dsp:cNvSpPr/>
      </dsp:nvSpPr>
      <dsp:spPr>
        <a:xfrm>
          <a:off x="7939317" y="3417082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46880" y="3424645"/>
        <a:ext cx="243086" cy="609635"/>
      </dsp:txXfrm>
    </dsp:sp>
    <dsp:sp modelId="{50B0CF0A-744A-4608-AE37-180471B45641}">
      <dsp:nvSpPr>
        <dsp:cNvPr id="0" name=""/>
        <dsp:cNvSpPr/>
      </dsp:nvSpPr>
      <dsp:spPr>
        <a:xfrm>
          <a:off x="8202951" y="2734173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10514" y="2741736"/>
        <a:ext cx="243086" cy="609635"/>
      </dsp:txXfrm>
    </dsp:sp>
    <dsp:sp modelId="{51CC3678-E92E-4670-A34B-8C2CB26A4E5D}">
      <dsp:nvSpPr>
        <dsp:cNvPr id="0" name=""/>
        <dsp:cNvSpPr/>
      </dsp:nvSpPr>
      <dsp:spPr>
        <a:xfrm>
          <a:off x="8466586" y="2051264"/>
          <a:ext cx="521846" cy="62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1870" y="2066548"/>
        <a:ext cx="491278" cy="594193"/>
      </dsp:txXfrm>
    </dsp:sp>
    <dsp:sp modelId="{AA04AA60-F6E9-47D0-892E-8DCE4D508889}">
      <dsp:nvSpPr>
        <dsp:cNvPr id="0" name=""/>
        <dsp:cNvSpPr/>
      </dsp:nvSpPr>
      <dsp:spPr>
        <a:xfrm>
          <a:off x="8466586" y="2734173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74149" y="2741736"/>
        <a:ext cx="243086" cy="609635"/>
      </dsp:txXfrm>
    </dsp:sp>
    <dsp:sp modelId="{7BBAD1FB-71CC-4242-A17A-E783D571B9A4}">
      <dsp:nvSpPr>
        <dsp:cNvPr id="0" name=""/>
        <dsp:cNvSpPr/>
      </dsp:nvSpPr>
      <dsp:spPr>
        <a:xfrm>
          <a:off x="8730220" y="2734173"/>
          <a:ext cx="258212" cy="62476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37783" y="2741736"/>
        <a:ext cx="243086" cy="60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3.png"/><Relationship Id="rId2" Type="http://schemas.openxmlformats.org/officeDocument/2006/relationships/tags" Target="../tags/tag18.xml"/><Relationship Id="rId16" Type="http://schemas.openxmlformats.org/officeDocument/2006/relationships/image" Target="../media/image37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2.png"/><Relationship Id="rId5" Type="http://schemas.openxmlformats.org/officeDocument/2006/relationships/tags" Target="../tags/tag21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tags" Target="../tags/tag20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6.xml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tags" Target="../tags/tag28.xml"/><Relationship Id="rId10" Type="http://schemas.openxmlformats.org/officeDocument/2006/relationships/image" Target="../media/image33.png"/><Relationship Id="rId4" Type="http://schemas.openxmlformats.org/officeDocument/2006/relationships/tags" Target="../tags/tag27.xm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4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>
                <a:solidFill>
                  <a:srgbClr val="0000FF"/>
                </a:solidFill>
              </a:rPr>
              <a:t>Algorithm Analysis (I)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Algorithm analysis: simplifications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Analysis based on the size of the input: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Only the best/average/worst cases are </a:t>
                </a:r>
                <a:r>
                  <a:rPr lang="en-US" dirty="0"/>
                  <a:t>analyzed</a:t>
                </a:r>
                <a:r>
                  <a:rPr lang="en-GB" dirty="0"/>
                  <a:t>:</a:t>
                </a:r>
                <a:br>
                  <a:rPr lang="en-GB" dirty="0"/>
                </a:br>
                <a:br>
                  <a:rPr lang="en-GB" dirty="0"/>
                </a:br>
                <a:br>
                  <a:rPr lang="en-GB" dirty="0"/>
                </a:br>
                <a:br>
                  <a:rPr lang="en-GB" dirty="0"/>
                </a:br>
                <a:br>
                  <a:rPr lang="en-GB" dirty="0"/>
                </a:b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800" b="0" dirty="0"/>
                  <a:t> probability of selecting input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GB" sz="2800" b="0" dirty="0"/>
                </a:b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GB" sz="2800" b="0" dirty="0"/>
                  <a:t>among all the</a:t>
                </a:r>
                <a:r>
                  <a:rPr lang="en-GB" sz="2800" dirty="0"/>
                  <a:t> </a:t>
                </a:r>
                <a:r>
                  <a:rPr lang="en-GB" sz="2800" b="0" dirty="0"/>
                  <a:t>inputs of size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b="0" dirty="0"/>
                  <a:t>.</a:t>
                </a:r>
                <a:endParaRPr lang="en-GB" b="0" dirty="0"/>
              </a:p>
              <a:p>
                <a:pPr marL="0" indent="0">
                  <a:buNone/>
                </a:pPr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410200"/>
              </a:xfrm>
              <a:blipFill>
                <a:blip r:embed="rId3"/>
                <a:stretch>
                  <a:fillRect l="-1614" t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9400"/>
            <a:ext cx="6974645" cy="20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Properties: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want a notation that characterizes the cost of algorithms independently from the technology (CPU speed, programming language, efficiency of the compiler, etc.).</a:t>
            </a:r>
          </a:p>
          <a:p>
            <a:endParaRPr lang="en-GB" dirty="0"/>
          </a:p>
          <a:p>
            <a:r>
              <a:rPr lang="en-GB" dirty="0"/>
              <a:t>Runtime is usually the most important resource to </a:t>
            </a:r>
            <a:r>
              <a:rPr lang="en-GB" dirty="0" err="1"/>
              <a:t>analyze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23" y="1600200"/>
            <a:ext cx="6967760" cy="9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Asymptotic notation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2" y="1143001"/>
            <a:ext cx="8694461" cy="39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143000" y="3045069"/>
            <a:ext cx="5732585" cy="1181064"/>
          </a:xfrm>
          <a:custGeom>
            <a:avLst/>
            <a:gdLst>
              <a:gd name="connsiteX0" fmla="*/ 0 w 5732585"/>
              <a:gd name="connsiteY0" fmla="*/ 0 h 1181064"/>
              <a:gd name="connsiteX1" fmla="*/ 351692 w 5732585"/>
              <a:gd name="connsiteY1" fmla="*/ 237393 h 1181064"/>
              <a:gd name="connsiteX2" fmla="*/ 694592 w 5732585"/>
              <a:gd name="connsiteY2" fmla="*/ 184639 h 1181064"/>
              <a:gd name="connsiteX3" fmla="*/ 1160585 w 5732585"/>
              <a:gd name="connsiteY3" fmla="*/ 703385 h 1181064"/>
              <a:gd name="connsiteX4" fmla="*/ 1459523 w 5732585"/>
              <a:gd name="connsiteY4" fmla="*/ 835269 h 1181064"/>
              <a:gd name="connsiteX5" fmla="*/ 1820008 w 5732585"/>
              <a:gd name="connsiteY5" fmla="*/ 1125416 h 1181064"/>
              <a:gd name="connsiteX6" fmla="*/ 2259623 w 5732585"/>
              <a:gd name="connsiteY6" fmla="*/ 1178169 h 1181064"/>
              <a:gd name="connsiteX7" fmla="*/ 2883877 w 5732585"/>
              <a:gd name="connsiteY7" fmla="*/ 1081454 h 1181064"/>
              <a:gd name="connsiteX8" fmla="*/ 3833446 w 5732585"/>
              <a:gd name="connsiteY8" fmla="*/ 738554 h 1181064"/>
              <a:gd name="connsiteX9" fmla="*/ 4783015 w 5732585"/>
              <a:gd name="connsiteY9" fmla="*/ 439616 h 1181064"/>
              <a:gd name="connsiteX10" fmla="*/ 5556738 w 5732585"/>
              <a:gd name="connsiteY10" fmla="*/ 325316 h 1181064"/>
              <a:gd name="connsiteX11" fmla="*/ 5732585 w 5732585"/>
              <a:gd name="connsiteY11" fmla="*/ 307731 h 118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2585" h="1181064">
                <a:moveTo>
                  <a:pt x="0" y="0"/>
                </a:moveTo>
                <a:cubicBezTo>
                  <a:pt x="117963" y="103310"/>
                  <a:pt x="235927" y="206620"/>
                  <a:pt x="351692" y="237393"/>
                </a:cubicBezTo>
                <a:cubicBezTo>
                  <a:pt x="467457" y="268166"/>
                  <a:pt x="559777" y="106974"/>
                  <a:pt x="694592" y="184639"/>
                </a:cubicBezTo>
                <a:cubicBezTo>
                  <a:pt x="829407" y="262304"/>
                  <a:pt x="1033097" y="594947"/>
                  <a:pt x="1160585" y="703385"/>
                </a:cubicBezTo>
                <a:cubicBezTo>
                  <a:pt x="1288073" y="811823"/>
                  <a:pt x="1349619" y="764931"/>
                  <a:pt x="1459523" y="835269"/>
                </a:cubicBezTo>
                <a:cubicBezTo>
                  <a:pt x="1569427" y="905608"/>
                  <a:pt x="1686658" y="1068266"/>
                  <a:pt x="1820008" y="1125416"/>
                </a:cubicBezTo>
                <a:cubicBezTo>
                  <a:pt x="1953358" y="1182566"/>
                  <a:pt x="2082312" y="1185496"/>
                  <a:pt x="2259623" y="1178169"/>
                </a:cubicBezTo>
                <a:cubicBezTo>
                  <a:pt x="2436934" y="1170842"/>
                  <a:pt x="2621573" y="1154723"/>
                  <a:pt x="2883877" y="1081454"/>
                </a:cubicBezTo>
                <a:cubicBezTo>
                  <a:pt x="3146181" y="1008185"/>
                  <a:pt x="3516923" y="845527"/>
                  <a:pt x="3833446" y="738554"/>
                </a:cubicBezTo>
                <a:cubicBezTo>
                  <a:pt x="4149969" y="631581"/>
                  <a:pt x="4495800" y="508489"/>
                  <a:pt x="4783015" y="439616"/>
                </a:cubicBezTo>
                <a:cubicBezTo>
                  <a:pt x="5070230" y="370743"/>
                  <a:pt x="5398476" y="347297"/>
                  <a:pt x="5556738" y="325316"/>
                </a:cubicBezTo>
                <a:cubicBezTo>
                  <a:pt x="5715000" y="303335"/>
                  <a:pt x="5723792" y="305533"/>
                  <a:pt x="5732585" y="30773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Asymptotic notation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43000" y="4779441"/>
            <a:ext cx="5742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145263" y="1196533"/>
            <a:ext cx="5739897" cy="2893383"/>
          </a:xfrm>
          <a:custGeom>
            <a:avLst/>
            <a:gdLst>
              <a:gd name="connsiteX0" fmla="*/ 0 w 5739897"/>
              <a:gd name="connsiteY0" fmla="*/ 2227153 h 2776565"/>
              <a:gd name="connsiteX1" fmla="*/ 841973 w 5739897"/>
              <a:gd name="connsiteY1" fmla="*/ 2770360 h 2776565"/>
              <a:gd name="connsiteX2" fmla="*/ 2607398 w 5739897"/>
              <a:gd name="connsiteY2" fmla="*/ 2335794 h 2776565"/>
              <a:gd name="connsiteX3" fmla="*/ 5739897 w 5739897"/>
              <a:gd name="connsiteY3" fmla="*/ 0 h 2776565"/>
              <a:gd name="connsiteX0" fmla="*/ 0 w 5739897"/>
              <a:gd name="connsiteY0" fmla="*/ 2227153 h 2890202"/>
              <a:gd name="connsiteX1" fmla="*/ 1068310 w 5739897"/>
              <a:gd name="connsiteY1" fmla="*/ 2888056 h 2890202"/>
              <a:gd name="connsiteX2" fmla="*/ 2607398 w 5739897"/>
              <a:gd name="connsiteY2" fmla="*/ 2335794 h 2890202"/>
              <a:gd name="connsiteX3" fmla="*/ 5739897 w 5739897"/>
              <a:gd name="connsiteY3" fmla="*/ 0 h 2890202"/>
              <a:gd name="connsiteX0" fmla="*/ 0 w 5739897"/>
              <a:gd name="connsiteY0" fmla="*/ 2227153 h 2893383"/>
              <a:gd name="connsiteX1" fmla="*/ 1068310 w 5739897"/>
              <a:gd name="connsiteY1" fmla="*/ 2888056 h 2893383"/>
              <a:gd name="connsiteX2" fmla="*/ 3096286 w 5739897"/>
              <a:gd name="connsiteY2" fmla="*/ 2381061 h 2893383"/>
              <a:gd name="connsiteX3" fmla="*/ 5739897 w 5739897"/>
              <a:gd name="connsiteY3" fmla="*/ 0 h 289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97" h="2893383">
                <a:moveTo>
                  <a:pt x="0" y="2227153"/>
                </a:moveTo>
                <a:cubicBezTo>
                  <a:pt x="203703" y="2489703"/>
                  <a:pt x="552262" y="2862405"/>
                  <a:pt x="1068310" y="2888056"/>
                </a:cubicBezTo>
                <a:cubicBezTo>
                  <a:pt x="1584358" y="2913707"/>
                  <a:pt x="2317688" y="2862404"/>
                  <a:pt x="3096286" y="2381061"/>
                </a:cubicBezTo>
                <a:cubicBezTo>
                  <a:pt x="3874884" y="1899718"/>
                  <a:pt x="4581808" y="937033"/>
                  <a:pt x="573989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54317" y="2156199"/>
            <a:ext cx="5758003" cy="2102155"/>
          </a:xfrm>
          <a:custGeom>
            <a:avLst/>
            <a:gdLst>
              <a:gd name="connsiteX0" fmla="*/ 0 w 5694630"/>
              <a:gd name="connsiteY0" fmla="*/ 1792586 h 2156055"/>
              <a:gd name="connsiteX1" fmla="*/ 398352 w 5694630"/>
              <a:gd name="connsiteY1" fmla="*/ 1466662 h 2156055"/>
              <a:gd name="connsiteX2" fmla="*/ 1059255 w 5694630"/>
              <a:gd name="connsiteY2" fmla="*/ 1620570 h 2156055"/>
              <a:gd name="connsiteX3" fmla="*/ 1674891 w 5694630"/>
              <a:gd name="connsiteY3" fmla="*/ 2154725 h 2156055"/>
              <a:gd name="connsiteX4" fmla="*/ 2308633 w 5694630"/>
              <a:gd name="connsiteY4" fmla="*/ 1756372 h 2156055"/>
              <a:gd name="connsiteX5" fmla="*/ 2833734 w 5694630"/>
              <a:gd name="connsiteY5" fmla="*/ 1258432 h 2156055"/>
              <a:gd name="connsiteX6" fmla="*/ 3702867 w 5694630"/>
              <a:gd name="connsiteY6" fmla="*/ 1249378 h 2156055"/>
              <a:gd name="connsiteX7" fmla="*/ 4662534 w 5694630"/>
              <a:gd name="connsiteY7" fmla="*/ 851026 h 2156055"/>
              <a:gd name="connsiteX8" fmla="*/ 5395865 w 5694630"/>
              <a:gd name="connsiteY8" fmla="*/ 226337 h 2156055"/>
              <a:gd name="connsiteX9" fmla="*/ 5694630 w 5694630"/>
              <a:gd name="connsiteY9" fmla="*/ 0 h 2156055"/>
              <a:gd name="connsiteX0" fmla="*/ 0 w 5694630"/>
              <a:gd name="connsiteY0" fmla="*/ 1792586 h 2154751"/>
              <a:gd name="connsiteX1" fmla="*/ 398352 w 5694630"/>
              <a:gd name="connsiteY1" fmla="*/ 1466662 h 2154751"/>
              <a:gd name="connsiteX2" fmla="*/ 697116 w 5694630"/>
              <a:gd name="connsiteY2" fmla="*/ 1738265 h 2154751"/>
              <a:gd name="connsiteX3" fmla="*/ 1674891 w 5694630"/>
              <a:gd name="connsiteY3" fmla="*/ 2154725 h 2154751"/>
              <a:gd name="connsiteX4" fmla="*/ 2308633 w 5694630"/>
              <a:gd name="connsiteY4" fmla="*/ 1756372 h 2154751"/>
              <a:gd name="connsiteX5" fmla="*/ 2833734 w 5694630"/>
              <a:gd name="connsiteY5" fmla="*/ 1258432 h 2154751"/>
              <a:gd name="connsiteX6" fmla="*/ 3702867 w 5694630"/>
              <a:gd name="connsiteY6" fmla="*/ 1249378 h 2154751"/>
              <a:gd name="connsiteX7" fmla="*/ 4662534 w 5694630"/>
              <a:gd name="connsiteY7" fmla="*/ 851026 h 2154751"/>
              <a:gd name="connsiteX8" fmla="*/ 5395865 w 5694630"/>
              <a:gd name="connsiteY8" fmla="*/ 226337 h 2154751"/>
              <a:gd name="connsiteX9" fmla="*/ 5694630 w 5694630"/>
              <a:gd name="connsiteY9" fmla="*/ 0 h 2154751"/>
              <a:gd name="connsiteX0" fmla="*/ 0 w 5694630"/>
              <a:gd name="connsiteY0" fmla="*/ 1792586 h 2163804"/>
              <a:gd name="connsiteX1" fmla="*/ 398352 w 5694630"/>
              <a:gd name="connsiteY1" fmla="*/ 1466662 h 2163804"/>
              <a:gd name="connsiteX2" fmla="*/ 697116 w 5694630"/>
              <a:gd name="connsiteY2" fmla="*/ 1738265 h 2163804"/>
              <a:gd name="connsiteX3" fmla="*/ 1167897 w 5694630"/>
              <a:gd name="connsiteY3" fmla="*/ 2163778 h 2163804"/>
              <a:gd name="connsiteX4" fmla="*/ 2308633 w 5694630"/>
              <a:gd name="connsiteY4" fmla="*/ 1756372 h 2163804"/>
              <a:gd name="connsiteX5" fmla="*/ 2833734 w 5694630"/>
              <a:gd name="connsiteY5" fmla="*/ 1258432 h 2163804"/>
              <a:gd name="connsiteX6" fmla="*/ 3702867 w 5694630"/>
              <a:gd name="connsiteY6" fmla="*/ 1249378 h 2163804"/>
              <a:gd name="connsiteX7" fmla="*/ 4662534 w 5694630"/>
              <a:gd name="connsiteY7" fmla="*/ 851026 h 2163804"/>
              <a:gd name="connsiteX8" fmla="*/ 5395865 w 5694630"/>
              <a:gd name="connsiteY8" fmla="*/ 226337 h 2163804"/>
              <a:gd name="connsiteX9" fmla="*/ 5694630 w 5694630"/>
              <a:gd name="connsiteY9" fmla="*/ 0 h 2163804"/>
              <a:gd name="connsiteX0" fmla="*/ 0 w 5694630"/>
              <a:gd name="connsiteY0" fmla="*/ 1792586 h 2166292"/>
              <a:gd name="connsiteX1" fmla="*/ 398352 w 5694630"/>
              <a:gd name="connsiteY1" fmla="*/ 1466662 h 2166292"/>
              <a:gd name="connsiteX2" fmla="*/ 697116 w 5694630"/>
              <a:gd name="connsiteY2" fmla="*/ 1738265 h 2166292"/>
              <a:gd name="connsiteX3" fmla="*/ 1167897 w 5694630"/>
              <a:gd name="connsiteY3" fmla="*/ 2163778 h 2166292"/>
              <a:gd name="connsiteX4" fmla="*/ 1457607 w 5694630"/>
              <a:gd name="connsiteY4" fmla="*/ 1883121 h 2166292"/>
              <a:gd name="connsiteX5" fmla="*/ 2833734 w 5694630"/>
              <a:gd name="connsiteY5" fmla="*/ 1258432 h 2166292"/>
              <a:gd name="connsiteX6" fmla="*/ 3702867 w 5694630"/>
              <a:gd name="connsiteY6" fmla="*/ 1249378 h 2166292"/>
              <a:gd name="connsiteX7" fmla="*/ 4662534 w 5694630"/>
              <a:gd name="connsiteY7" fmla="*/ 851026 h 2166292"/>
              <a:gd name="connsiteX8" fmla="*/ 5395865 w 5694630"/>
              <a:gd name="connsiteY8" fmla="*/ 226337 h 2166292"/>
              <a:gd name="connsiteX9" fmla="*/ 5694630 w 5694630"/>
              <a:gd name="connsiteY9" fmla="*/ 0 h 2166292"/>
              <a:gd name="connsiteX0" fmla="*/ 0 w 5694630"/>
              <a:gd name="connsiteY0" fmla="*/ 1792586 h 2165528"/>
              <a:gd name="connsiteX1" fmla="*/ 398352 w 5694630"/>
              <a:gd name="connsiteY1" fmla="*/ 1466662 h 2165528"/>
              <a:gd name="connsiteX2" fmla="*/ 697116 w 5694630"/>
              <a:gd name="connsiteY2" fmla="*/ 1738265 h 2165528"/>
              <a:gd name="connsiteX3" fmla="*/ 1167897 w 5694630"/>
              <a:gd name="connsiteY3" fmla="*/ 2163778 h 2165528"/>
              <a:gd name="connsiteX4" fmla="*/ 1457607 w 5694630"/>
              <a:gd name="connsiteY4" fmla="*/ 1883121 h 2165528"/>
              <a:gd name="connsiteX5" fmla="*/ 1982708 w 5694630"/>
              <a:gd name="connsiteY5" fmla="*/ 1729213 h 2165528"/>
              <a:gd name="connsiteX6" fmla="*/ 3702867 w 5694630"/>
              <a:gd name="connsiteY6" fmla="*/ 1249378 h 2165528"/>
              <a:gd name="connsiteX7" fmla="*/ 4662534 w 5694630"/>
              <a:gd name="connsiteY7" fmla="*/ 851026 h 2165528"/>
              <a:gd name="connsiteX8" fmla="*/ 5395865 w 5694630"/>
              <a:gd name="connsiteY8" fmla="*/ 226337 h 2165528"/>
              <a:gd name="connsiteX9" fmla="*/ 5694630 w 5694630"/>
              <a:gd name="connsiteY9" fmla="*/ 0 h 2165528"/>
              <a:gd name="connsiteX0" fmla="*/ 0 w 5694630"/>
              <a:gd name="connsiteY0" fmla="*/ 1792586 h 2165528"/>
              <a:gd name="connsiteX1" fmla="*/ 398352 w 5694630"/>
              <a:gd name="connsiteY1" fmla="*/ 1466662 h 2165528"/>
              <a:gd name="connsiteX2" fmla="*/ 697116 w 5694630"/>
              <a:gd name="connsiteY2" fmla="*/ 1738265 h 2165528"/>
              <a:gd name="connsiteX3" fmla="*/ 1167897 w 5694630"/>
              <a:gd name="connsiteY3" fmla="*/ 2163778 h 2165528"/>
              <a:gd name="connsiteX4" fmla="*/ 1457607 w 5694630"/>
              <a:gd name="connsiteY4" fmla="*/ 1883121 h 2165528"/>
              <a:gd name="connsiteX5" fmla="*/ 1982708 w 5694630"/>
              <a:gd name="connsiteY5" fmla="*/ 1729213 h 2165528"/>
              <a:gd name="connsiteX6" fmla="*/ 2670772 w 5694630"/>
              <a:gd name="connsiteY6" fmla="*/ 1883120 h 2165528"/>
              <a:gd name="connsiteX7" fmla="*/ 4662534 w 5694630"/>
              <a:gd name="connsiteY7" fmla="*/ 851026 h 2165528"/>
              <a:gd name="connsiteX8" fmla="*/ 5395865 w 5694630"/>
              <a:gd name="connsiteY8" fmla="*/ 226337 h 2165528"/>
              <a:gd name="connsiteX9" fmla="*/ 5694630 w 5694630"/>
              <a:gd name="connsiteY9" fmla="*/ 0 h 2165528"/>
              <a:gd name="connsiteX0" fmla="*/ 0 w 5721790"/>
              <a:gd name="connsiteY0" fmla="*/ 1919335 h 2292277"/>
              <a:gd name="connsiteX1" fmla="*/ 398352 w 5721790"/>
              <a:gd name="connsiteY1" fmla="*/ 1593411 h 2292277"/>
              <a:gd name="connsiteX2" fmla="*/ 697116 w 5721790"/>
              <a:gd name="connsiteY2" fmla="*/ 1865014 h 2292277"/>
              <a:gd name="connsiteX3" fmla="*/ 1167897 w 5721790"/>
              <a:gd name="connsiteY3" fmla="*/ 2290527 h 2292277"/>
              <a:gd name="connsiteX4" fmla="*/ 1457607 w 5721790"/>
              <a:gd name="connsiteY4" fmla="*/ 2009870 h 2292277"/>
              <a:gd name="connsiteX5" fmla="*/ 1982708 w 5721790"/>
              <a:gd name="connsiteY5" fmla="*/ 1855962 h 2292277"/>
              <a:gd name="connsiteX6" fmla="*/ 2670772 w 5721790"/>
              <a:gd name="connsiteY6" fmla="*/ 2009869 h 2292277"/>
              <a:gd name="connsiteX7" fmla="*/ 4662534 w 5721790"/>
              <a:gd name="connsiteY7" fmla="*/ 977775 h 2292277"/>
              <a:gd name="connsiteX8" fmla="*/ 5395865 w 5721790"/>
              <a:gd name="connsiteY8" fmla="*/ 353086 h 2292277"/>
              <a:gd name="connsiteX9" fmla="*/ 5721790 w 5721790"/>
              <a:gd name="connsiteY9" fmla="*/ 0 h 2292277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62534 w 5767057"/>
              <a:gd name="connsiteY7" fmla="*/ 905348 h 2219850"/>
              <a:gd name="connsiteX8" fmla="*/ 5395865 w 5767057"/>
              <a:gd name="connsiteY8" fmla="*/ 280659 h 2219850"/>
              <a:gd name="connsiteX9" fmla="*/ 5767057 w 5767057"/>
              <a:gd name="connsiteY9" fmla="*/ 0 h 2219850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62534 w 5767057"/>
              <a:gd name="connsiteY7" fmla="*/ 905348 h 2219850"/>
              <a:gd name="connsiteX8" fmla="*/ 5404918 w 5767057"/>
              <a:gd name="connsiteY8" fmla="*/ 307819 h 2219850"/>
              <a:gd name="connsiteX9" fmla="*/ 5767057 w 5767057"/>
              <a:gd name="connsiteY9" fmla="*/ 0 h 2219850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08214 w 5767057"/>
              <a:gd name="connsiteY7" fmla="*/ 860081 h 2219850"/>
              <a:gd name="connsiteX8" fmla="*/ 5404918 w 5767057"/>
              <a:gd name="connsiteY8" fmla="*/ 307819 h 2219850"/>
              <a:gd name="connsiteX9" fmla="*/ 5767057 w 5767057"/>
              <a:gd name="connsiteY9" fmla="*/ 0 h 2219850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608214 w 5758003"/>
              <a:gd name="connsiteY7" fmla="*/ 742386 h 2102155"/>
              <a:gd name="connsiteX8" fmla="*/ 5404918 w 5758003"/>
              <a:gd name="connsiteY8" fmla="*/ 190124 h 2102155"/>
              <a:gd name="connsiteX9" fmla="*/ 5758003 w 5758003"/>
              <a:gd name="connsiteY9" fmla="*/ 0 h 2102155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608214 w 5758003"/>
              <a:gd name="connsiteY7" fmla="*/ 742386 h 2102155"/>
              <a:gd name="connsiteX8" fmla="*/ 5196688 w 5758003"/>
              <a:gd name="connsiteY8" fmla="*/ 307819 h 2102155"/>
              <a:gd name="connsiteX9" fmla="*/ 5758003 w 5758003"/>
              <a:gd name="connsiteY9" fmla="*/ 0 h 2102155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463358 w 5758003"/>
              <a:gd name="connsiteY7" fmla="*/ 742386 h 2102155"/>
              <a:gd name="connsiteX8" fmla="*/ 5196688 w 5758003"/>
              <a:gd name="connsiteY8" fmla="*/ 307819 h 2102155"/>
              <a:gd name="connsiteX9" fmla="*/ 5758003 w 5758003"/>
              <a:gd name="connsiteY9" fmla="*/ 0 h 210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8003" h="2102155">
                <a:moveTo>
                  <a:pt x="0" y="1729213"/>
                </a:moveTo>
                <a:cubicBezTo>
                  <a:pt x="110905" y="1580585"/>
                  <a:pt x="282166" y="1412343"/>
                  <a:pt x="398352" y="1403289"/>
                </a:cubicBezTo>
                <a:cubicBezTo>
                  <a:pt x="514538" y="1394236"/>
                  <a:pt x="568859" y="1558706"/>
                  <a:pt x="697116" y="1674892"/>
                </a:cubicBezTo>
                <a:cubicBezTo>
                  <a:pt x="825373" y="1791078"/>
                  <a:pt x="1041148" y="2076262"/>
                  <a:pt x="1167897" y="2100405"/>
                </a:cubicBezTo>
                <a:cubicBezTo>
                  <a:pt x="1294646" y="2124548"/>
                  <a:pt x="1321805" y="1892176"/>
                  <a:pt x="1457607" y="1819748"/>
                </a:cubicBezTo>
                <a:cubicBezTo>
                  <a:pt x="1593409" y="1747320"/>
                  <a:pt x="1780514" y="1665840"/>
                  <a:pt x="1982708" y="1665840"/>
                </a:cubicBezTo>
                <a:cubicBezTo>
                  <a:pt x="2184902" y="1665840"/>
                  <a:pt x="2257330" y="1973656"/>
                  <a:pt x="2670772" y="1819747"/>
                </a:cubicBezTo>
                <a:cubicBezTo>
                  <a:pt x="3084214" y="1665838"/>
                  <a:pt x="4042372" y="994374"/>
                  <a:pt x="4463358" y="742386"/>
                </a:cubicBezTo>
                <a:lnTo>
                  <a:pt x="5196688" y="307819"/>
                </a:lnTo>
                <a:cubicBezTo>
                  <a:pt x="5412462" y="184088"/>
                  <a:pt x="5694628" y="42249"/>
                  <a:pt x="57580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350441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8843" y="904193"/>
                <a:ext cx="1521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43" y="904193"/>
                <a:ext cx="15216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1374" y="1846066"/>
                <a:ext cx="10113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74" y="1846066"/>
                <a:ext cx="10113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7812" y="4716234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812" y="4716234"/>
                <a:ext cx="2946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4641" y="4750713"/>
                <a:ext cx="4557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41" y="4750713"/>
                <a:ext cx="45570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398065" y="3941241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00374" y="3066117"/>
                <a:ext cx="15382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74" y="3066117"/>
                <a:ext cx="153824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5401191"/>
            <a:ext cx="2468266" cy="9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Asymptotic notation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43000" y="4779441"/>
            <a:ext cx="5742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145263" y="1196533"/>
            <a:ext cx="5739897" cy="2893383"/>
          </a:xfrm>
          <a:custGeom>
            <a:avLst/>
            <a:gdLst>
              <a:gd name="connsiteX0" fmla="*/ 0 w 5739897"/>
              <a:gd name="connsiteY0" fmla="*/ 2227153 h 2776565"/>
              <a:gd name="connsiteX1" fmla="*/ 841973 w 5739897"/>
              <a:gd name="connsiteY1" fmla="*/ 2770360 h 2776565"/>
              <a:gd name="connsiteX2" fmla="*/ 2607398 w 5739897"/>
              <a:gd name="connsiteY2" fmla="*/ 2335794 h 2776565"/>
              <a:gd name="connsiteX3" fmla="*/ 5739897 w 5739897"/>
              <a:gd name="connsiteY3" fmla="*/ 0 h 2776565"/>
              <a:gd name="connsiteX0" fmla="*/ 0 w 5739897"/>
              <a:gd name="connsiteY0" fmla="*/ 2227153 h 2890202"/>
              <a:gd name="connsiteX1" fmla="*/ 1068310 w 5739897"/>
              <a:gd name="connsiteY1" fmla="*/ 2888056 h 2890202"/>
              <a:gd name="connsiteX2" fmla="*/ 2607398 w 5739897"/>
              <a:gd name="connsiteY2" fmla="*/ 2335794 h 2890202"/>
              <a:gd name="connsiteX3" fmla="*/ 5739897 w 5739897"/>
              <a:gd name="connsiteY3" fmla="*/ 0 h 2890202"/>
              <a:gd name="connsiteX0" fmla="*/ 0 w 5739897"/>
              <a:gd name="connsiteY0" fmla="*/ 2227153 h 2893383"/>
              <a:gd name="connsiteX1" fmla="*/ 1068310 w 5739897"/>
              <a:gd name="connsiteY1" fmla="*/ 2888056 h 2893383"/>
              <a:gd name="connsiteX2" fmla="*/ 3096286 w 5739897"/>
              <a:gd name="connsiteY2" fmla="*/ 2381061 h 2893383"/>
              <a:gd name="connsiteX3" fmla="*/ 5739897 w 5739897"/>
              <a:gd name="connsiteY3" fmla="*/ 0 h 289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97" h="2893383">
                <a:moveTo>
                  <a:pt x="0" y="2227153"/>
                </a:moveTo>
                <a:cubicBezTo>
                  <a:pt x="203703" y="2489703"/>
                  <a:pt x="552262" y="2862405"/>
                  <a:pt x="1068310" y="2888056"/>
                </a:cubicBezTo>
                <a:cubicBezTo>
                  <a:pt x="1584358" y="2913707"/>
                  <a:pt x="2317688" y="2862404"/>
                  <a:pt x="3096286" y="2381061"/>
                </a:cubicBezTo>
                <a:cubicBezTo>
                  <a:pt x="3874884" y="1899718"/>
                  <a:pt x="4581808" y="937033"/>
                  <a:pt x="573989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54317" y="2156199"/>
            <a:ext cx="5758003" cy="2102155"/>
          </a:xfrm>
          <a:custGeom>
            <a:avLst/>
            <a:gdLst>
              <a:gd name="connsiteX0" fmla="*/ 0 w 5694630"/>
              <a:gd name="connsiteY0" fmla="*/ 1792586 h 2156055"/>
              <a:gd name="connsiteX1" fmla="*/ 398352 w 5694630"/>
              <a:gd name="connsiteY1" fmla="*/ 1466662 h 2156055"/>
              <a:gd name="connsiteX2" fmla="*/ 1059255 w 5694630"/>
              <a:gd name="connsiteY2" fmla="*/ 1620570 h 2156055"/>
              <a:gd name="connsiteX3" fmla="*/ 1674891 w 5694630"/>
              <a:gd name="connsiteY3" fmla="*/ 2154725 h 2156055"/>
              <a:gd name="connsiteX4" fmla="*/ 2308633 w 5694630"/>
              <a:gd name="connsiteY4" fmla="*/ 1756372 h 2156055"/>
              <a:gd name="connsiteX5" fmla="*/ 2833734 w 5694630"/>
              <a:gd name="connsiteY5" fmla="*/ 1258432 h 2156055"/>
              <a:gd name="connsiteX6" fmla="*/ 3702867 w 5694630"/>
              <a:gd name="connsiteY6" fmla="*/ 1249378 h 2156055"/>
              <a:gd name="connsiteX7" fmla="*/ 4662534 w 5694630"/>
              <a:gd name="connsiteY7" fmla="*/ 851026 h 2156055"/>
              <a:gd name="connsiteX8" fmla="*/ 5395865 w 5694630"/>
              <a:gd name="connsiteY8" fmla="*/ 226337 h 2156055"/>
              <a:gd name="connsiteX9" fmla="*/ 5694630 w 5694630"/>
              <a:gd name="connsiteY9" fmla="*/ 0 h 2156055"/>
              <a:gd name="connsiteX0" fmla="*/ 0 w 5694630"/>
              <a:gd name="connsiteY0" fmla="*/ 1792586 h 2154751"/>
              <a:gd name="connsiteX1" fmla="*/ 398352 w 5694630"/>
              <a:gd name="connsiteY1" fmla="*/ 1466662 h 2154751"/>
              <a:gd name="connsiteX2" fmla="*/ 697116 w 5694630"/>
              <a:gd name="connsiteY2" fmla="*/ 1738265 h 2154751"/>
              <a:gd name="connsiteX3" fmla="*/ 1674891 w 5694630"/>
              <a:gd name="connsiteY3" fmla="*/ 2154725 h 2154751"/>
              <a:gd name="connsiteX4" fmla="*/ 2308633 w 5694630"/>
              <a:gd name="connsiteY4" fmla="*/ 1756372 h 2154751"/>
              <a:gd name="connsiteX5" fmla="*/ 2833734 w 5694630"/>
              <a:gd name="connsiteY5" fmla="*/ 1258432 h 2154751"/>
              <a:gd name="connsiteX6" fmla="*/ 3702867 w 5694630"/>
              <a:gd name="connsiteY6" fmla="*/ 1249378 h 2154751"/>
              <a:gd name="connsiteX7" fmla="*/ 4662534 w 5694630"/>
              <a:gd name="connsiteY7" fmla="*/ 851026 h 2154751"/>
              <a:gd name="connsiteX8" fmla="*/ 5395865 w 5694630"/>
              <a:gd name="connsiteY8" fmla="*/ 226337 h 2154751"/>
              <a:gd name="connsiteX9" fmla="*/ 5694630 w 5694630"/>
              <a:gd name="connsiteY9" fmla="*/ 0 h 2154751"/>
              <a:gd name="connsiteX0" fmla="*/ 0 w 5694630"/>
              <a:gd name="connsiteY0" fmla="*/ 1792586 h 2163804"/>
              <a:gd name="connsiteX1" fmla="*/ 398352 w 5694630"/>
              <a:gd name="connsiteY1" fmla="*/ 1466662 h 2163804"/>
              <a:gd name="connsiteX2" fmla="*/ 697116 w 5694630"/>
              <a:gd name="connsiteY2" fmla="*/ 1738265 h 2163804"/>
              <a:gd name="connsiteX3" fmla="*/ 1167897 w 5694630"/>
              <a:gd name="connsiteY3" fmla="*/ 2163778 h 2163804"/>
              <a:gd name="connsiteX4" fmla="*/ 2308633 w 5694630"/>
              <a:gd name="connsiteY4" fmla="*/ 1756372 h 2163804"/>
              <a:gd name="connsiteX5" fmla="*/ 2833734 w 5694630"/>
              <a:gd name="connsiteY5" fmla="*/ 1258432 h 2163804"/>
              <a:gd name="connsiteX6" fmla="*/ 3702867 w 5694630"/>
              <a:gd name="connsiteY6" fmla="*/ 1249378 h 2163804"/>
              <a:gd name="connsiteX7" fmla="*/ 4662534 w 5694630"/>
              <a:gd name="connsiteY7" fmla="*/ 851026 h 2163804"/>
              <a:gd name="connsiteX8" fmla="*/ 5395865 w 5694630"/>
              <a:gd name="connsiteY8" fmla="*/ 226337 h 2163804"/>
              <a:gd name="connsiteX9" fmla="*/ 5694630 w 5694630"/>
              <a:gd name="connsiteY9" fmla="*/ 0 h 2163804"/>
              <a:gd name="connsiteX0" fmla="*/ 0 w 5694630"/>
              <a:gd name="connsiteY0" fmla="*/ 1792586 h 2166292"/>
              <a:gd name="connsiteX1" fmla="*/ 398352 w 5694630"/>
              <a:gd name="connsiteY1" fmla="*/ 1466662 h 2166292"/>
              <a:gd name="connsiteX2" fmla="*/ 697116 w 5694630"/>
              <a:gd name="connsiteY2" fmla="*/ 1738265 h 2166292"/>
              <a:gd name="connsiteX3" fmla="*/ 1167897 w 5694630"/>
              <a:gd name="connsiteY3" fmla="*/ 2163778 h 2166292"/>
              <a:gd name="connsiteX4" fmla="*/ 1457607 w 5694630"/>
              <a:gd name="connsiteY4" fmla="*/ 1883121 h 2166292"/>
              <a:gd name="connsiteX5" fmla="*/ 2833734 w 5694630"/>
              <a:gd name="connsiteY5" fmla="*/ 1258432 h 2166292"/>
              <a:gd name="connsiteX6" fmla="*/ 3702867 w 5694630"/>
              <a:gd name="connsiteY6" fmla="*/ 1249378 h 2166292"/>
              <a:gd name="connsiteX7" fmla="*/ 4662534 w 5694630"/>
              <a:gd name="connsiteY7" fmla="*/ 851026 h 2166292"/>
              <a:gd name="connsiteX8" fmla="*/ 5395865 w 5694630"/>
              <a:gd name="connsiteY8" fmla="*/ 226337 h 2166292"/>
              <a:gd name="connsiteX9" fmla="*/ 5694630 w 5694630"/>
              <a:gd name="connsiteY9" fmla="*/ 0 h 2166292"/>
              <a:gd name="connsiteX0" fmla="*/ 0 w 5694630"/>
              <a:gd name="connsiteY0" fmla="*/ 1792586 h 2165528"/>
              <a:gd name="connsiteX1" fmla="*/ 398352 w 5694630"/>
              <a:gd name="connsiteY1" fmla="*/ 1466662 h 2165528"/>
              <a:gd name="connsiteX2" fmla="*/ 697116 w 5694630"/>
              <a:gd name="connsiteY2" fmla="*/ 1738265 h 2165528"/>
              <a:gd name="connsiteX3" fmla="*/ 1167897 w 5694630"/>
              <a:gd name="connsiteY3" fmla="*/ 2163778 h 2165528"/>
              <a:gd name="connsiteX4" fmla="*/ 1457607 w 5694630"/>
              <a:gd name="connsiteY4" fmla="*/ 1883121 h 2165528"/>
              <a:gd name="connsiteX5" fmla="*/ 1982708 w 5694630"/>
              <a:gd name="connsiteY5" fmla="*/ 1729213 h 2165528"/>
              <a:gd name="connsiteX6" fmla="*/ 3702867 w 5694630"/>
              <a:gd name="connsiteY6" fmla="*/ 1249378 h 2165528"/>
              <a:gd name="connsiteX7" fmla="*/ 4662534 w 5694630"/>
              <a:gd name="connsiteY7" fmla="*/ 851026 h 2165528"/>
              <a:gd name="connsiteX8" fmla="*/ 5395865 w 5694630"/>
              <a:gd name="connsiteY8" fmla="*/ 226337 h 2165528"/>
              <a:gd name="connsiteX9" fmla="*/ 5694630 w 5694630"/>
              <a:gd name="connsiteY9" fmla="*/ 0 h 2165528"/>
              <a:gd name="connsiteX0" fmla="*/ 0 w 5694630"/>
              <a:gd name="connsiteY0" fmla="*/ 1792586 h 2165528"/>
              <a:gd name="connsiteX1" fmla="*/ 398352 w 5694630"/>
              <a:gd name="connsiteY1" fmla="*/ 1466662 h 2165528"/>
              <a:gd name="connsiteX2" fmla="*/ 697116 w 5694630"/>
              <a:gd name="connsiteY2" fmla="*/ 1738265 h 2165528"/>
              <a:gd name="connsiteX3" fmla="*/ 1167897 w 5694630"/>
              <a:gd name="connsiteY3" fmla="*/ 2163778 h 2165528"/>
              <a:gd name="connsiteX4" fmla="*/ 1457607 w 5694630"/>
              <a:gd name="connsiteY4" fmla="*/ 1883121 h 2165528"/>
              <a:gd name="connsiteX5" fmla="*/ 1982708 w 5694630"/>
              <a:gd name="connsiteY5" fmla="*/ 1729213 h 2165528"/>
              <a:gd name="connsiteX6" fmla="*/ 2670772 w 5694630"/>
              <a:gd name="connsiteY6" fmla="*/ 1883120 h 2165528"/>
              <a:gd name="connsiteX7" fmla="*/ 4662534 w 5694630"/>
              <a:gd name="connsiteY7" fmla="*/ 851026 h 2165528"/>
              <a:gd name="connsiteX8" fmla="*/ 5395865 w 5694630"/>
              <a:gd name="connsiteY8" fmla="*/ 226337 h 2165528"/>
              <a:gd name="connsiteX9" fmla="*/ 5694630 w 5694630"/>
              <a:gd name="connsiteY9" fmla="*/ 0 h 2165528"/>
              <a:gd name="connsiteX0" fmla="*/ 0 w 5721790"/>
              <a:gd name="connsiteY0" fmla="*/ 1919335 h 2292277"/>
              <a:gd name="connsiteX1" fmla="*/ 398352 w 5721790"/>
              <a:gd name="connsiteY1" fmla="*/ 1593411 h 2292277"/>
              <a:gd name="connsiteX2" fmla="*/ 697116 w 5721790"/>
              <a:gd name="connsiteY2" fmla="*/ 1865014 h 2292277"/>
              <a:gd name="connsiteX3" fmla="*/ 1167897 w 5721790"/>
              <a:gd name="connsiteY3" fmla="*/ 2290527 h 2292277"/>
              <a:gd name="connsiteX4" fmla="*/ 1457607 w 5721790"/>
              <a:gd name="connsiteY4" fmla="*/ 2009870 h 2292277"/>
              <a:gd name="connsiteX5" fmla="*/ 1982708 w 5721790"/>
              <a:gd name="connsiteY5" fmla="*/ 1855962 h 2292277"/>
              <a:gd name="connsiteX6" fmla="*/ 2670772 w 5721790"/>
              <a:gd name="connsiteY6" fmla="*/ 2009869 h 2292277"/>
              <a:gd name="connsiteX7" fmla="*/ 4662534 w 5721790"/>
              <a:gd name="connsiteY7" fmla="*/ 977775 h 2292277"/>
              <a:gd name="connsiteX8" fmla="*/ 5395865 w 5721790"/>
              <a:gd name="connsiteY8" fmla="*/ 353086 h 2292277"/>
              <a:gd name="connsiteX9" fmla="*/ 5721790 w 5721790"/>
              <a:gd name="connsiteY9" fmla="*/ 0 h 2292277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62534 w 5767057"/>
              <a:gd name="connsiteY7" fmla="*/ 905348 h 2219850"/>
              <a:gd name="connsiteX8" fmla="*/ 5395865 w 5767057"/>
              <a:gd name="connsiteY8" fmla="*/ 280659 h 2219850"/>
              <a:gd name="connsiteX9" fmla="*/ 5767057 w 5767057"/>
              <a:gd name="connsiteY9" fmla="*/ 0 h 2219850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62534 w 5767057"/>
              <a:gd name="connsiteY7" fmla="*/ 905348 h 2219850"/>
              <a:gd name="connsiteX8" fmla="*/ 5404918 w 5767057"/>
              <a:gd name="connsiteY8" fmla="*/ 307819 h 2219850"/>
              <a:gd name="connsiteX9" fmla="*/ 5767057 w 5767057"/>
              <a:gd name="connsiteY9" fmla="*/ 0 h 2219850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08214 w 5767057"/>
              <a:gd name="connsiteY7" fmla="*/ 860081 h 2219850"/>
              <a:gd name="connsiteX8" fmla="*/ 5404918 w 5767057"/>
              <a:gd name="connsiteY8" fmla="*/ 307819 h 2219850"/>
              <a:gd name="connsiteX9" fmla="*/ 5767057 w 5767057"/>
              <a:gd name="connsiteY9" fmla="*/ 0 h 2219850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608214 w 5758003"/>
              <a:gd name="connsiteY7" fmla="*/ 742386 h 2102155"/>
              <a:gd name="connsiteX8" fmla="*/ 5404918 w 5758003"/>
              <a:gd name="connsiteY8" fmla="*/ 190124 h 2102155"/>
              <a:gd name="connsiteX9" fmla="*/ 5758003 w 5758003"/>
              <a:gd name="connsiteY9" fmla="*/ 0 h 2102155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608214 w 5758003"/>
              <a:gd name="connsiteY7" fmla="*/ 742386 h 2102155"/>
              <a:gd name="connsiteX8" fmla="*/ 5196688 w 5758003"/>
              <a:gd name="connsiteY8" fmla="*/ 307819 h 2102155"/>
              <a:gd name="connsiteX9" fmla="*/ 5758003 w 5758003"/>
              <a:gd name="connsiteY9" fmla="*/ 0 h 2102155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463358 w 5758003"/>
              <a:gd name="connsiteY7" fmla="*/ 742386 h 2102155"/>
              <a:gd name="connsiteX8" fmla="*/ 5196688 w 5758003"/>
              <a:gd name="connsiteY8" fmla="*/ 307819 h 2102155"/>
              <a:gd name="connsiteX9" fmla="*/ 5758003 w 5758003"/>
              <a:gd name="connsiteY9" fmla="*/ 0 h 210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8003" h="2102155">
                <a:moveTo>
                  <a:pt x="0" y="1729213"/>
                </a:moveTo>
                <a:cubicBezTo>
                  <a:pt x="110905" y="1580585"/>
                  <a:pt x="282166" y="1412343"/>
                  <a:pt x="398352" y="1403289"/>
                </a:cubicBezTo>
                <a:cubicBezTo>
                  <a:pt x="514538" y="1394236"/>
                  <a:pt x="568859" y="1558706"/>
                  <a:pt x="697116" y="1674892"/>
                </a:cubicBezTo>
                <a:cubicBezTo>
                  <a:pt x="825373" y="1791078"/>
                  <a:pt x="1041148" y="2076262"/>
                  <a:pt x="1167897" y="2100405"/>
                </a:cubicBezTo>
                <a:cubicBezTo>
                  <a:pt x="1294646" y="2124548"/>
                  <a:pt x="1321805" y="1892176"/>
                  <a:pt x="1457607" y="1819748"/>
                </a:cubicBezTo>
                <a:cubicBezTo>
                  <a:pt x="1593409" y="1747320"/>
                  <a:pt x="1780514" y="1665840"/>
                  <a:pt x="1982708" y="1665840"/>
                </a:cubicBezTo>
                <a:cubicBezTo>
                  <a:pt x="2184902" y="1665840"/>
                  <a:pt x="2257330" y="1973656"/>
                  <a:pt x="2670772" y="1819747"/>
                </a:cubicBezTo>
                <a:cubicBezTo>
                  <a:pt x="3084214" y="1665838"/>
                  <a:pt x="4042372" y="994374"/>
                  <a:pt x="4463358" y="742386"/>
                </a:cubicBezTo>
                <a:lnTo>
                  <a:pt x="5196688" y="307819"/>
                </a:lnTo>
                <a:cubicBezTo>
                  <a:pt x="5412462" y="184088"/>
                  <a:pt x="5694628" y="42249"/>
                  <a:pt x="57580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350441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8843" y="904193"/>
                <a:ext cx="1429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43" y="904193"/>
                <a:ext cx="142943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1374" y="1846066"/>
                <a:ext cx="10113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74" y="1846066"/>
                <a:ext cx="10113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7812" y="4716234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812" y="4716234"/>
                <a:ext cx="2946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4641" y="4750713"/>
                <a:ext cx="4557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41" y="4750713"/>
                <a:ext cx="45570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1143000" y="3045069"/>
            <a:ext cx="5732585" cy="1181064"/>
          </a:xfrm>
          <a:custGeom>
            <a:avLst/>
            <a:gdLst>
              <a:gd name="connsiteX0" fmla="*/ 0 w 5732585"/>
              <a:gd name="connsiteY0" fmla="*/ 0 h 1181064"/>
              <a:gd name="connsiteX1" fmla="*/ 351692 w 5732585"/>
              <a:gd name="connsiteY1" fmla="*/ 237393 h 1181064"/>
              <a:gd name="connsiteX2" fmla="*/ 694592 w 5732585"/>
              <a:gd name="connsiteY2" fmla="*/ 184639 h 1181064"/>
              <a:gd name="connsiteX3" fmla="*/ 1160585 w 5732585"/>
              <a:gd name="connsiteY3" fmla="*/ 703385 h 1181064"/>
              <a:gd name="connsiteX4" fmla="*/ 1459523 w 5732585"/>
              <a:gd name="connsiteY4" fmla="*/ 835269 h 1181064"/>
              <a:gd name="connsiteX5" fmla="*/ 1820008 w 5732585"/>
              <a:gd name="connsiteY5" fmla="*/ 1125416 h 1181064"/>
              <a:gd name="connsiteX6" fmla="*/ 2259623 w 5732585"/>
              <a:gd name="connsiteY6" fmla="*/ 1178169 h 1181064"/>
              <a:gd name="connsiteX7" fmla="*/ 2883877 w 5732585"/>
              <a:gd name="connsiteY7" fmla="*/ 1081454 h 1181064"/>
              <a:gd name="connsiteX8" fmla="*/ 3833446 w 5732585"/>
              <a:gd name="connsiteY8" fmla="*/ 738554 h 1181064"/>
              <a:gd name="connsiteX9" fmla="*/ 4783015 w 5732585"/>
              <a:gd name="connsiteY9" fmla="*/ 439616 h 1181064"/>
              <a:gd name="connsiteX10" fmla="*/ 5556738 w 5732585"/>
              <a:gd name="connsiteY10" fmla="*/ 325316 h 1181064"/>
              <a:gd name="connsiteX11" fmla="*/ 5732585 w 5732585"/>
              <a:gd name="connsiteY11" fmla="*/ 307731 h 118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2585" h="1181064">
                <a:moveTo>
                  <a:pt x="0" y="0"/>
                </a:moveTo>
                <a:cubicBezTo>
                  <a:pt x="117963" y="103310"/>
                  <a:pt x="235927" y="206620"/>
                  <a:pt x="351692" y="237393"/>
                </a:cubicBezTo>
                <a:cubicBezTo>
                  <a:pt x="467457" y="268166"/>
                  <a:pt x="559777" y="106974"/>
                  <a:pt x="694592" y="184639"/>
                </a:cubicBezTo>
                <a:cubicBezTo>
                  <a:pt x="829407" y="262304"/>
                  <a:pt x="1033097" y="594947"/>
                  <a:pt x="1160585" y="703385"/>
                </a:cubicBezTo>
                <a:cubicBezTo>
                  <a:pt x="1288073" y="811823"/>
                  <a:pt x="1349619" y="764931"/>
                  <a:pt x="1459523" y="835269"/>
                </a:cubicBezTo>
                <a:cubicBezTo>
                  <a:pt x="1569427" y="905608"/>
                  <a:pt x="1686658" y="1068266"/>
                  <a:pt x="1820008" y="1125416"/>
                </a:cubicBezTo>
                <a:cubicBezTo>
                  <a:pt x="1953358" y="1182566"/>
                  <a:pt x="2082312" y="1185496"/>
                  <a:pt x="2259623" y="1178169"/>
                </a:cubicBezTo>
                <a:cubicBezTo>
                  <a:pt x="2436934" y="1170842"/>
                  <a:pt x="2621573" y="1154723"/>
                  <a:pt x="2883877" y="1081454"/>
                </a:cubicBezTo>
                <a:cubicBezTo>
                  <a:pt x="3146181" y="1008185"/>
                  <a:pt x="3516923" y="845527"/>
                  <a:pt x="3833446" y="738554"/>
                </a:cubicBezTo>
                <a:cubicBezTo>
                  <a:pt x="4149969" y="631581"/>
                  <a:pt x="4495800" y="508489"/>
                  <a:pt x="4783015" y="439616"/>
                </a:cubicBezTo>
                <a:cubicBezTo>
                  <a:pt x="5070230" y="370743"/>
                  <a:pt x="5398476" y="347297"/>
                  <a:pt x="5556738" y="325316"/>
                </a:cubicBezTo>
                <a:cubicBezTo>
                  <a:pt x="5715000" y="303335"/>
                  <a:pt x="5723792" y="305533"/>
                  <a:pt x="5732585" y="30773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98065" y="3941241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00374" y="3066117"/>
                <a:ext cx="14377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74" y="3066117"/>
                <a:ext cx="143770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55" y="5584274"/>
            <a:ext cx="2317090" cy="3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Asymptotic notation: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28600" y="983776"/>
            <a:ext cx="4114800" cy="2819400"/>
            <a:chOff x="249072" y="983776"/>
            <a:chExt cx="4114800" cy="2819400"/>
          </a:xfrm>
        </p:grpSpPr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066800"/>
              <a:ext cx="3873527" cy="262552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49072" y="983776"/>
              <a:ext cx="4114800" cy="2819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00600" y="990600"/>
            <a:ext cx="4114800" cy="2819400"/>
            <a:chOff x="4876800" y="990600"/>
            <a:chExt cx="4114800" cy="2819400"/>
          </a:xfrm>
        </p:grpSpPr>
        <p:pic>
          <p:nvPicPr>
            <p:cNvPr id="26" name="Picture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038368"/>
              <a:ext cx="3861335" cy="268800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876800" y="990600"/>
              <a:ext cx="4114800" cy="2819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4218104"/>
            <a:ext cx="6019800" cy="2106496"/>
            <a:chOff x="1371600" y="4218104"/>
            <a:chExt cx="6019800" cy="2106496"/>
          </a:xfrm>
        </p:grpSpPr>
        <p:pic>
          <p:nvPicPr>
            <p:cNvPr id="37" name="Picture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679" y="4343400"/>
              <a:ext cx="5793528" cy="1866667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371600" y="4218104"/>
              <a:ext cx="6019800" cy="210649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65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C672D2-7061-4819-9A2D-28A4D0DBE10E}"/>
                  </a:ext>
                </a:extLst>
              </p:cNvPr>
              <p:cNvSpPr txBox="1"/>
              <p:nvPr/>
            </p:nvSpPr>
            <p:spPr>
              <a:xfrm>
                <a:off x="304800" y="1905000"/>
                <a:ext cx="4104842" cy="32363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+8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C672D2-7061-4819-9A2D-28A4D0DBE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4104842" cy="3236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0C5F26-F28F-4897-8B74-FECC3F8DE6F6}"/>
                  </a:ext>
                </a:extLst>
              </p:cNvPr>
              <p:cNvSpPr txBox="1"/>
              <p:nvPr/>
            </p:nvSpPr>
            <p:spPr>
              <a:xfrm>
                <a:off x="4734358" y="1905000"/>
                <a:ext cx="4112856" cy="32230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+8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0C5F26-F28F-4897-8B74-FECC3F8DE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358" y="1905000"/>
                <a:ext cx="4112856" cy="3223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10C3F2-AFF6-4EEE-972C-1E3D91126D66}"/>
              </a:ext>
            </a:extLst>
          </p:cNvPr>
          <p:cNvSpPr txBox="1"/>
          <p:nvPr/>
        </p:nvSpPr>
        <p:spPr>
          <a:xfrm>
            <a:off x="1752600" y="129540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BFD4AD-C90C-43DF-91C8-AA5A3EAC98CE}"/>
                  </a:ext>
                </a:extLst>
              </p:cNvPr>
              <p:cNvSpPr txBox="1"/>
              <p:nvPr/>
            </p:nvSpPr>
            <p:spPr>
              <a:xfrm>
                <a:off x="5993031" y="1295400"/>
                <a:ext cx="10999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BFD4AD-C90C-43DF-91C8-AA5A3EAC9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031" y="1295400"/>
                <a:ext cx="1099981" cy="584775"/>
              </a:xfrm>
              <a:prstGeom prst="rect">
                <a:avLst/>
              </a:prstGeom>
              <a:blipFill>
                <a:blip r:embed="rId4"/>
                <a:stretch>
                  <a:fillRect l="-13812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15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ranking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6" y="1022224"/>
            <a:ext cx="4637913" cy="51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limit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4062"/>
            <a:ext cx="6888073" cy="46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7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838199"/>
                <a:ext cx="8077200" cy="5654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GB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GB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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groupChrPr>
                      <m:e/>
                    </m:groupCh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</m:d>
                  </m:oMath>
                </a14:m>
                <a:endParaRPr lang="en-GB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GB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GB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})</m:t>
                        </m:r>
                      </m:e>
                    </m:func>
                  </m:oMath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groupChrPr>
                      <m:e/>
                    </m:groupCh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</m:d>
                  </m:oMath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groupChrPr>
                      <m:e/>
                    </m:groupCh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Ω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838199"/>
                <a:ext cx="8077200" cy="5654675"/>
              </a:xfr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2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we expect from an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GB" dirty="0"/>
              <a:t>Correct</a:t>
            </a:r>
          </a:p>
          <a:p>
            <a:r>
              <a:rPr lang="en-GB" dirty="0"/>
              <a:t>Easy to understand</a:t>
            </a:r>
          </a:p>
          <a:p>
            <a:r>
              <a:rPr lang="en-GB" dirty="0"/>
              <a:t>Easy to implement</a:t>
            </a:r>
          </a:p>
          <a:p>
            <a:r>
              <a:rPr lang="en-GB" dirty="0"/>
              <a:t>Efficient:</a:t>
            </a:r>
          </a:p>
          <a:p>
            <a:pPr lvl="1"/>
            <a:r>
              <a:rPr lang="en-GB" dirty="0"/>
              <a:t>Every algorithm requires a set of resources</a:t>
            </a:r>
          </a:p>
          <a:p>
            <a:pPr lvl="2"/>
            <a:r>
              <a:rPr lang="en-GB" dirty="0"/>
              <a:t>Memory</a:t>
            </a:r>
          </a:p>
          <a:p>
            <a:pPr lvl="2"/>
            <a:r>
              <a:rPr lang="en-GB" dirty="0"/>
              <a:t>CPU time</a:t>
            </a:r>
          </a:p>
          <a:p>
            <a:pPr lvl="2"/>
            <a:r>
              <a:rPr lang="en-GB" dirty="0"/>
              <a:t>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Asymptotic complexity (small values)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8008"/>
            <a:ext cx="8310563" cy="51141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26" y="4191000"/>
            <a:ext cx="325374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87496"/>
            <a:ext cx="330708" cy="298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6" y="2209800"/>
            <a:ext cx="333375" cy="298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1780"/>
            <a:ext cx="194691" cy="160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77" y="2877693"/>
            <a:ext cx="984123" cy="3227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528822"/>
            <a:ext cx="485394" cy="3573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41" y="5163693"/>
            <a:ext cx="709422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7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Asymptotic complexity (larger values)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8008"/>
            <a:ext cx="8310562" cy="51141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25374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330708" cy="298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4" y="1143000"/>
            <a:ext cx="333375" cy="298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09" y="5825068"/>
            <a:ext cx="194691" cy="160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34000"/>
            <a:ext cx="984123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time: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Let us consider </a:t>
            </a:r>
            <a:r>
              <a:rPr lang="en-US"/>
              <a:t>that every </a:t>
            </a:r>
            <a:r>
              <a:rPr lang="en-US" dirty="0"/>
              <a:t>operation can be executed in 1 </a:t>
            </a:r>
            <a:r>
              <a:rPr lang="en-US" dirty="0">
                <a:sym typeface="Symbol" panose="05050102010706020507" pitchFamily="18" charset="2"/>
              </a:rPr>
              <a:t>n</a:t>
            </a:r>
            <a:r>
              <a:rPr lang="en-US" dirty="0"/>
              <a:t>s (10</a:t>
            </a:r>
            <a:r>
              <a:rPr lang="en-US" baseline="30000" dirty="0"/>
              <a:t>-9</a:t>
            </a:r>
            <a:r>
              <a:rPr lang="en-US" dirty="0"/>
              <a:t> 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9" y="2286005"/>
            <a:ext cx="8855965" cy="39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about “big data”?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" y="1647182"/>
            <a:ext cx="9122942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35" y="978725"/>
            <a:ext cx="672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Source:</a:t>
            </a:r>
            <a:r>
              <a:rPr lang="en-GB" sz="1600" dirty="0"/>
              <a:t> Jon Kleinberg and </a:t>
            </a:r>
            <a:r>
              <a:rPr lang="en-GB" sz="1600" dirty="0" err="1"/>
              <a:t>Éva</a:t>
            </a:r>
            <a:r>
              <a:rPr lang="en-GB" sz="1600" dirty="0"/>
              <a:t> </a:t>
            </a:r>
            <a:r>
              <a:rPr lang="en-GB" sz="1600" dirty="0" err="1"/>
              <a:t>Tardos</a:t>
            </a:r>
            <a:r>
              <a:rPr lang="en-GB" sz="1600" dirty="0"/>
              <a:t>, Algorithm Design, Addison Wesley 2006.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4999982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5715000"/>
            <a:ext cx="412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This is often the practical limit for big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robot and the door in an infinite wall</a:t>
            </a:r>
          </a:p>
        </p:txBody>
      </p:sp>
      <p:pic>
        <p:nvPicPr>
          <p:cNvPr id="7" name="Content Placeholder 6" descr="Free illustration: Cute, Cartoon, &lt;strong&gt;Robot&lt;/strong&gt;, Funny - Free ..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59" r="22885" b="13971"/>
          <a:stretch/>
        </p:blipFill>
        <p:spPr>
          <a:xfrm>
            <a:off x="3124200" y="914400"/>
            <a:ext cx="527538" cy="68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52400" y="1676400"/>
            <a:ext cx="9448800" cy="685800"/>
          </a:xfrm>
          <a:prstGeom prst="rect">
            <a:avLst/>
          </a:prstGeom>
          <a:pattFill prst="horzBrick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643742"/>
            <a:ext cx="304800" cy="79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 illustration: &lt;strong&gt;Door&lt;/strong&gt;, Open &lt;strong&gt;Door&lt;/strong&gt;, Wooden &lt;strong&gt;Door&lt;/strong&gt;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16" y="1635638"/>
            <a:ext cx="1120952" cy="840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" y="2901077"/>
                <a:ext cx="89916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robot stands in front of a wall that is infinitely long to the right and left side.</a:t>
                </a:r>
                <a:br>
                  <a:rPr lang="en-US" sz="2000" dirty="0"/>
                </a:br>
                <a:r>
                  <a:rPr lang="en-US" sz="2000" dirty="0"/>
                  <a:t>The wall has a door somewhere and the robot has to find it to reach the other side.</a:t>
                </a:r>
                <a:br>
                  <a:rPr lang="en-US" sz="2000" dirty="0"/>
                </a:br>
                <a:r>
                  <a:rPr lang="en-US" sz="2000" dirty="0"/>
                  <a:t>Unfortunately, the robot can only see the part of the wall in front of it.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robot does not know neither how far away the door is nor what direction to</a:t>
                </a:r>
                <a:br>
                  <a:rPr lang="en-US" sz="2000" dirty="0"/>
                </a:br>
                <a:r>
                  <a:rPr lang="en-US" sz="2000" dirty="0"/>
                  <a:t>take to find it. It can only execute moves to the left or right by a certain number of steps.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Let us assume that the door is at a distance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. How to find the door in a minimum number of steps?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01077"/>
                <a:ext cx="8991600" cy="3170099"/>
              </a:xfrm>
              <a:prstGeom prst="rect">
                <a:avLst/>
              </a:prstGeom>
              <a:blipFill>
                <a:blip r:embed="rId4"/>
                <a:stretch>
                  <a:fillRect l="-746" t="-115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3651738" y="1371600"/>
            <a:ext cx="45778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37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robot and the door in an infinite wall</a:t>
            </a:r>
          </a:p>
        </p:txBody>
      </p:sp>
      <p:pic>
        <p:nvPicPr>
          <p:cNvPr id="7" name="Content Placeholder 6" descr="Free illustration: Cute, Cartoon, &lt;strong&gt;Robot&lt;/strong&gt;, Funny - Free ..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59" r="22885" b="13971"/>
          <a:stretch/>
        </p:blipFill>
        <p:spPr>
          <a:xfrm>
            <a:off x="3124200" y="914400"/>
            <a:ext cx="527538" cy="68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52400" y="1676400"/>
            <a:ext cx="9448800" cy="685800"/>
          </a:xfrm>
          <a:prstGeom prst="rect">
            <a:avLst/>
          </a:prstGeom>
          <a:pattFill prst="horzBrick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643742"/>
            <a:ext cx="304800" cy="79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 illustration: &lt;strong&gt;Door&lt;/strong&gt;, Open &lt;strong&gt;Door&lt;/strong&gt;, Wooden &lt;strong&gt;Door&lt;/strong&gt;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16" y="1635638"/>
            <a:ext cx="1120952" cy="8407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651738" y="1371600"/>
            <a:ext cx="45778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2355" y="2809497"/>
                <a:ext cx="7394845" cy="347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Algorithm 1:</a:t>
                </a:r>
              </a:p>
              <a:p>
                <a:endParaRPr lang="en-GB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Pick one direction and move until the door is found.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r>
                  <a:rPr lang="en-GB" sz="2400" b="1" dirty="0"/>
                  <a:t>Complexity:</a:t>
                </a:r>
              </a:p>
              <a:p>
                <a:endParaRPr lang="en-GB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If the direction is correct </a:t>
                </a:r>
                <a:r>
                  <a:rPr lang="en-GB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O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If incorrect </a:t>
                </a:r>
                <a:r>
                  <a:rPr lang="en-GB" sz="2400" dirty="0">
                    <a:sym typeface="Wingdings" panose="05000000000000000000" pitchFamily="2" charset="2"/>
                  </a:rPr>
                  <a:t> the algorithm does not terminate.</a:t>
                </a:r>
                <a:endParaRPr lang="en-GB" sz="2400" dirty="0"/>
              </a:p>
              <a:p>
                <a:endParaRPr lang="en-GB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5" y="2809497"/>
                <a:ext cx="7394845" cy="3474720"/>
              </a:xfrm>
              <a:prstGeom prst="rect">
                <a:avLst/>
              </a:prstGeom>
              <a:blipFill>
                <a:blip r:embed="rId5"/>
                <a:stretch>
                  <a:fillRect l="-1319" t="-1404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0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robot and the door in an infinite wall</a:t>
            </a:r>
          </a:p>
        </p:txBody>
      </p:sp>
      <p:pic>
        <p:nvPicPr>
          <p:cNvPr id="7" name="Content Placeholder 6" descr="Free illustration: Cute, Cartoon, &lt;strong&gt;Robot&lt;/strong&gt;, Funny - Free ..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59" r="22885" b="13971"/>
          <a:stretch/>
        </p:blipFill>
        <p:spPr>
          <a:xfrm>
            <a:off x="3124200" y="914400"/>
            <a:ext cx="527538" cy="68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52400" y="1676400"/>
            <a:ext cx="9448800" cy="685800"/>
          </a:xfrm>
          <a:prstGeom prst="rect">
            <a:avLst/>
          </a:prstGeom>
          <a:pattFill prst="horzBrick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643742"/>
            <a:ext cx="304800" cy="79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 illustration: &lt;strong&gt;Door&lt;/strong&gt;, Open &lt;strong&gt;Door&lt;/strong&gt;, Wooden &lt;strong&gt;Door&lt;/strong&gt;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16" y="1635638"/>
            <a:ext cx="1120952" cy="8407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651738" y="1371600"/>
            <a:ext cx="45778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1992" y="2514600"/>
            <a:ext cx="72085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Algorithm 2: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1 step to the left,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2 steps to the right,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3 steps to the left,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… increasing by one step in the opposite direction.</a:t>
            </a:r>
          </a:p>
          <a:p>
            <a:endParaRPr lang="en-GB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992" y="4495800"/>
                <a:ext cx="8279384" cy="18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Complexity:</a:t>
                </a:r>
              </a:p>
              <a:p>
                <a:pPr lvl="1"/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2" y="4495800"/>
                <a:ext cx="8279384" cy="1876924"/>
              </a:xfrm>
              <a:prstGeom prst="rect">
                <a:avLst/>
              </a:prstGeom>
              <a:blipFill>
                <a:blip r:embed="rId5"/>
                <a:stretch>
                  <a:fillRect l="-1105" t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8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robot and the door in an infinite wall</a:t>
            </a:r>
          </a:p>
        </p:txBody>
      </p:sp>
      <p:pic>
        <p:nvPicPr>
          <p:cNvPr id="7" name="Content Placeholder 6" descr="Free illustration: Cute, Cartoon, &lt;strong&gt;Robot&lt;/strong&gt;, Funny - Free ..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59" r="22885" b="13971"/>
          <a:stretch/>
        </p:blipFill>
        <p:spPr>
          <a:xfrm>
            <a:off x="3124200" y="914400"/>
            <a:ext cx="527538" cy="68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52400" y="1676400"/>
            <a:ext cx="9448800" cy="685800"/>
          </a:xfrm>
          <a:prstGeom prst="rect">
            <a:avLst/>
          </a:prstGeom>
          <a:pattFill prst="horzBrick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643742"/>
            <a:ext cx="304800" cy="79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 illustration: &lt;strong&gt;Door&lt;/strong&gt;, Open &lt;strong&gt;Door&lt;/strong&gt;, Wooden &lt;strong&gt;Door&lt;/strong&gt;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16" y="1635638"/>
            <a:ext cx="1120952" cy="8407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651738" y="1371600"/>
            <a:ext cx="45778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2355" y="2667000"/>
            <a:ext cx="72085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Algorithm 3: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1 step to the left and return to origin,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2 steps to the right and return to origin,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3 steps to the left and return to origin,…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… increasing by one step in the opposite direction.</a:t>
            </a:r>
          </a:p>
          <a:p>
            <a:endParaRPr lang="en-GB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562" y="4676276"/>
                <a:ext cx="8244116" cy="1876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Complexity:</a:t>
                </a:r>
              </a:p>
              <a:p>
                <a:pPr lvl="1"/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62" y="4676276"/>
                <a:ext cx="8244116" cy="1876924"/>
              </a:xfrm>
              <a:prstGeom prst="rect">
                <a:avLst/>
              </a:prstGeom>
              <a:blipFill>
                <a:blip r:embed="rId5"/>
                <a:stretch>
                  <a:fillRect l="-1183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robot and the door in an infinite wall</a:t>
            </a:r>
          </a:p>
        </p:txBody>
      </p:sp>
      <p:pic>
        <p:nvPicPr>
          <p:cNvPr id="7" name="Content Placeholder 6" descr="Free illustration: Cute, Cartoon, &lt;strong&gt;Robot&lt;/strong&gt;, Funny - Free ..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59" r="22885" b="13971"/>
          <a:stretch/>
        </p:blipFill>
        <p:spPr>
          <a:xfrm>
            <a:off x="3124200" y="914400"/>
            <a:ext cx="527538" cy="68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52400" y="1676400"/>
            <a:ext cx="9448800" cy="685800"/>
          </a:xfrm>
          <a:prstGeom prst="rect">
            <a:avLst/>
          </a:prstGeom>
          <a:pattFill prst="horzBrick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643742"/>
            <a:ext cx="304800" cy="79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 illustration: &lt;strong&gt;Door&lt;/strong&gt;, Open &lt;strong&gt;Door&lt;/strong&gt;, Wooden &lt;strong&gt;Door&lt;/strong&gt;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16" y="1635638"/>
            <a:ext cx="1120952" cy="8407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651738" y="1371600"/>
            <a:ext cx="45778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20" y="1128596"/>
                <a:ext cx="4412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2355" y="2514600"/>
            <a:ext cx="8066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Algorithm 4: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1 step to the left and return to origin,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2 steps to the right and return to origin,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4 steps to the left and return to origin,…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… doubling the number of steps in the opposite direction.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355" y="4624030"/>
                <a:ext cx="8066413" cy="186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Complexity </a:t>
                </a:r>
                <a:r>
                  <a:rPr lang="en-GB" sz="2400" dirty="0"/>
                  <a:t>(assume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/>
                  <a:t>)</a:t>
                </a:r>
                <a:r>
                  <a:rPr lang="en-GB" sz="2400" b="1" dirty="0"/>
                  <a:t>:</a:t>
                </a:r>
              </a:p>
              <a:p>
                <a:pPr lvl="1"/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−2=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5" y="4624030"/>
                <a:ext cx="8066413" cy="1868845"/>
              </a:xfrm>
              <a:prstGeom prst="rect">
                <a:avLst/>
              </a:prstGeom>
              <a:blipFill>
                <a:blip r:embed="rId5"/>
                <a:stretch>
                  <a:fillRect l="-1209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Runtime analysis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Variable declarations cost no time.</a:t>
                </a:r>
              </a:p>
              <a:p>
                <a:endParaRPr lang="en-GB" dirty="0"/>
              </a:p>
              <a:p>
                <a:r>
                  <a:rPr lang="en-GB" b="1" i="1" dirty="0"/>
                  <a:t>Elementary operations</a:t>
                </a:r>
                <a:r>
                  <a:rPr lang="en-GB" dirty="0"/>
                  <a:t> are those that can be executed with a </a:t>
                </a:r>
                <a:r>
                  <a:rPr lang="en-GB" b="1" i="1" dirty="0"/>
                  <a:t>small number of basic computer steps</a:t>
                </a:r>
                <a:r>
                  <a:rPr lang="en-GB" dirty="0"/>
                  <a:t> (an assignment, a multiplication, a comparison between two numbers, etc.).</a:t>
                </a:r>
              </a:p>
              <a:p>
                <a:endParaRPr lang="en-GB" dirty="0"/>
              </a:p>
              <a:p>
                <a:r>
                  <a:rPr lang="en-GB" dirty="0"/>
                  <a:t>Vector sorting or matrix multiplication are not elementary operations.</a:t>
                </a:r>
              </a:p>
              <a:p>
                <a:endParaRPr lang="en-GB" dirty="0"/>
              </a:p>
              <a:p>
                <a:r>
                  <a:rPr lang="en-GB" dirty="0"/>
                  <a:t>We consider that the cost of elementary operations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93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Fibonacci: recursive 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8077200" cy="3124200"/>
              </a:xfrm>
            </p:spPr>
            <p:txBody>
              <a:bodyPr>
                <a:noAutofit/>
              </a:bodyPr>
              <a:lstStyle/>
              <a:p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def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fib(n: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-&gt;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"""Returns the Fibonacci number of order n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Pre: 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0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"""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n &lt;= 1:</a:t>
                </a:r>
                <a:b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n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fib(n - 1) + fib(n - 2)</a:t>
                </a:r>
              </a:p>
              <a:p>
                <a:endParaRPr lang="en-GB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b="0" dirty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8077200" cy="3124200"/>
              </a:xfrm>
              <a:blipFill>
                <a:blip r:embed="rId2"/>
                <a:stretch>
                  <a:fillRect l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57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Runtime analysis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Consecutive statements:</a:t>
                </a:r>
              </a:p>
              <a:p>
                <a:pPr lvl="1"/>
                <a:r>
                  <a:rPr lang="en-GB" dirty="0"/>
                  <a:t>If </a:t>
                </a:r>
                <a:r>
                  <a:rPr lang="en-GB" dirty="0">
                    <a:solidFill>
                      <a:srgbClr val="0000FF"/>
                    </a:solidFill>
                  </a:rPr>
                  <a:t>S1</a:t>
                </a:r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r>
                  <a:rPr lang="en-GB" dirty="0">
                    <a:solidFill>
                      <a:srgbClr val="0000FF"/>
                    </a:solidFill>
                  </a:rPr>
                  <a:t>S2</a:t>
                </a:r>
                <a:r>
                  <a:rPr lang="en-GB" dirty="0"/>
                  <a:t> is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then  </a:t>
                </a:r>
                <a:r>
                  <a:rPr lang="en-GB" dirty="0">
                    <a:solidFill>
                      <a:srgbClr val="0000FF"/>
                    </a:solidFill>
                  </a:rPr>
                  <a:t>S1;S2</a:t>
                </a:r>
                <a:r>
                  <a:rPr lang="en-GB" dirty="0"/>
                  <a:t>  is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func>
                  </m:oMath>
                </a14:m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Conditional statements:</a:t>
                </a:r>
              </a:p>
              <a:p>
                <a:pPr lvl="1"/>
                <a:r>
                  <a:rPr lang="en-GB" dirty="0"/>
                  <a:t>If </a:t>
                </a:r>
                <a:r>
                  <a:rPr lang="en-GB" dirty="0">
                    <a:solidFill>
                      <a:srgbClr val="0000FF"/>
                    </a:solidFill>
                  </a:rPr>
                  <a:t>S1</a:t>
                </a:r>
                <a:r>
                  <a:rPr lang="en-GB" dirty="0"/>
                  <a:t> is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rgbClr val="0000FF"/>
                    </a:solidFill>
                  </a:rPr>
                  <a:t>S2</a:t>
                </a:r>
                <a:r>
                  <a:rPr lang="en-GB" dirty="0"/>
                  <a:t> is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B</a:t>
                </a:r>
                <a:r>
                  <a:rPr lang="en-US" dirty="0"/>
                  <a:t> is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 </a:t>
                </a:r>
                <a:r>
                  <a:rPr lang="en-US" dirty="0">
                    <a:solidFill>
                      <a:srgbClr val="0000FF"/>
                    </a:solidFill>
                  </a:rPr>
                  <a:t>if (B) S1; else S2;</a:t>
                </a:r>
                <a:r>
                  <a:rPr lang="en-US" dirty="0"/>
                  <a:t>  is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func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or also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0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Runtime analysis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For/While loops:</a:t>
            </a:r>
          </a:p>
          <a:p>
            <a:pPr lvl="1"/>
            <a:r>
              <a:rPr lang="en-GB" dirty="0"/>
              <a:t>Running time is at most the running time of the statements inside the loop times the number of iterations</a:t>
            </a:r>
          </a:p>
          <a:p>
            <a:pPr lvl="1"/>
            <a:endParaRPr lang="en-GB" dirty="0"/>
          </a:p>
          <a:p>
            <a:r>
              <a:rPr lang="en-GB" dirty="0"/>
              <a:t>Nested loops:</a:t>
            </a:r>
          </a:p>
          <a:p>
            <a:pPr lvl="1"/>
            <a:r>
              <a:rPr lang="en-GB" dirty="0" err="1"/>
              <a:t>Analyze</a:t>
            </a:r>
            <a:r>
              <a:rPr lang="en-GB" dirty="0"/>
              <a:t> inside out: running time of the statements inside the loops multiplied by the product of the sizes of the loops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6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Nested loops: examples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       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do_something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# O(1)</a:t>
            </a:r>
          </a:p>
          <a:p>
            <a:endParaRPr lang="en-GB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n):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       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do_something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# O(1)</a:t>
            </a:r>
          </a:p>
          <a:p>
            <a:endParaRPr lang="en-GB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(m):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(p):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           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do_something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# O(1)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67" y="1207169"/>
            <a:ext cx="1568000" cy="439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00" y="2913333"/>
            <a:ext cx="1568000" cy="439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31134"/>
            <a:ext cx="2410667" cy="4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Linear time: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410200"/>
          </a:xfrm>
        </p:spPr>
        <p:txBody>
          <a:bodyPr/>
          <a:lstStyle/>
          <a:p>
            <a:r>
              <a:rPr lang="en-GB" i="1" dirty="0">
                <a:latin typeface="Consolas" panose="020B0609020204030204" pitchFamily="49" charset="0"/>
                <a:cs typeface="Consolas" panose="020B0609020204030204" pitchFamily="49" charset="0"/>
              </a:rPr>
              <a:t>Running time proportional to input size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Compute the maximum of a vector with n numbers</a:t>
            </a:r>
            <a:b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 = a[0]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(1,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(a)):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m =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(m, a[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Equivalent way in Python (same complexity)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 =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7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Linear time: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/>
              <a:t>Other examples:</a:t>
            </a:r>
          </a:p>
          <a:p>
            <a:pPr marL="0" indent="0">
              <a:buNone/>
            </a:pPr>
            <a:endParaRPr lang="en-GB" i="1" dirty="0"/>
          </a:p>
          <a:p>
            <a:pPr lvl="1"/>
            <a:r>
              <a:rPr lang="en-GB" dirty="0"/>
              <a:t>Reversing a vector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Merging two sorted vectors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Finding the largest null segment of a sorted vector: a linear-time algorithm exists</a:t>
            </a:r>
            <a:br>
              <a:rPr lang="en-GB" dirty="0"/>
            </a:br>
            <a:r>
              <a:rPr lang="en-GB" dirty="0"/>
              <a:t>(a null segment is a compact sub-vector in which the sum of all the elements is zero)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7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Logarithmic time: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Logarithmic time is usually related to divide-and-conquer algorithms</a:t>
                </a:r>
              </a:p>
              <a:p>
                <a:endParaRPr lang="en-GB" dirty="0"/>
              </a:p>
              <a:p>
                <a:r>
                  <a:rPr lang="en-GB" dirty="0"/>
                  <a:t>Examples:</a:t>
                </a:r>
              </a:p>
              <a:p>
                <a:pPr lvl="1"/>
                <a:r>
                  <a:rPr lang="en-GB" dirty="0"/>
                  <a:t>Binary search</a:t>
                </a:r>
              </a:p>
              <a:p>
                <a:pPr lvl="1"/>
                <a:r>
                  <a:rPr lang="en-GB" dirty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Calculating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Fibonacci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181600"/>
              </a:xfrm>
              <a:blipFill>
                <a:blip r:embed="rId3"/>
                <a:stretch>
                  <a:fillRect l="-1704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7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 fontScale="900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/>
                  <a:t>Example: recursive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7696200" cy="35814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def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power(x: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y: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-&gt;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b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"""Returns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 Pre: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"""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y == 0: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1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y%2 == 0: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return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power(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x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  <a:sym typeface="Symbol" panose="05050102010706020507" pitchFamily="18" charset="2"/>
                  </a:rPr>
                  <a:t>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y//2);</a:t>
                </a:r>
                <a:b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x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  <a:sym typeface="Symbol" panose="05050102010706020507" pitchFamily="18" charset="2"/>
                  </a:rPr>
                  <a:t>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power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x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  <a:sym typeface="Symbol" panose="05050102010706020507" pitchFamily="18" charset="2"/>
                  </a:rPr>
                  <a:t>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y//2);</a:t>
                </a:r>
              </a:p>
              <a:p>
                <a:endParaRPr lang="en-GB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 Assumption: each */% takes O(1)</a:t>
                </a:r>
                <a:endPara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22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7696200" cy="3581400"/>
              </a:xfrm>
              <a:blipFill>
                <a:blip r:embed="rId5"/>
                <a:stretch>
                  <a:fillRect l="-1188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71A-3CDA-46E5-BFD1-DF87C66453C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953001"/>
            <a:ext cx="8132264" cy="420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5586832"/>
            <a:ext cx="6692260" cy="8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5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Linearithmic time: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1" i="1" dirty="0"/>
                  <a:t>Sorting:</a:t>
                </a:r>
                <a:r>
                  <a:rPr lang="en-GB" dirty="0"/>
                  <a:t> Merge sort and heap sort can be executed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US" b="1" i="1" dirty="0"/>
                  <a:t>Largest empty interval: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time-stamps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on which copies of a file arrive at a server, what is largest interval when no copies of file arrive?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solution. Sort the time-stamps. Scan the sorted list in order, identifying the maximum gap between successive time-stamps.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46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311673"/>
              </p:ext>
            </p:extLst>
          </p:nvPr>
        </p:nvGraphicFramePr>
        <p:xfrm>
          <a:off x="76200" y="838200"/>
          <a:ext cx="899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1151" y="5786735"/>
            <a:ext cx="346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n-lt"/>
              </a:rPr>
              <a:t>How many recursive calls?</a:t>
            </a:r>
            <a:endParaRPr lang="en-US" sz="24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CDF14-51A7-43CD-A62A-C66F1B1534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7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Fibonacci: runtime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8" y="1081444"/>
            <a:ext cx="7049262" cy="5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7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 numbers: iterative 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458200" cy="53340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def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fib(n: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-&gt;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"""Returns the Fibonacci number of order n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Pre: 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0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"""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f_i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f_i1 = 0, 1</a:t>
                </a:r>
                <a:endParaRPr lang="en-US" sz="20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# Inv: </a:t>
                </a:r>
                <a:r>
                  <a:rPr lang="en-US" sz="2000" dirty="0" err="1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f_i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is the Fibonacci number of order </a:t>
                </a:r>
                <a:r>
                  <a:rPr lang="en-US" sz="2000" dirty="0" err="1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endParaRPr lang="en-US" sz="20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#      f_i1 is the Fibonacci number of order i+1</a:t>
                </a:r>
                <a:endParaRPr lang="en-US" sz="20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for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range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(n):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f_i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f_i1 </a:t>
                </a:r>
                <a:r>
                  <a:rPr lang="en-US" sz="2000">
                    <a:latin typeface="Consolas" panose="020B0609020204030204" pitchFamily="49" charset="0"/>
                    <a:cs typeface="Consolas" panose="020B0609020204030204" pitchFamily="49" charset="0"/>
                  </a:rPr>
                  <a:t>= f_i1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f_i+f</a:t>
                </a:r>
                <a:r>
                  <a:rPr lang="en-US" sz="2000">
                    <a:latin typeface="Consolas" panose="020B0609020204030204" pitchFamily="49" charset="0"/>
                    <a:cs typeface="Consolas" panose="020B0609020204030204" pitchFamily="49" charset="0"/>
                  </a:rPr>
                  <a:t>_i1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return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f_i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1800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1800" b="0" dirty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1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458200" cy="5334000"/>
              </a:xfrm>
              <a:blipFill>
                <a:blip r:embed="rId2"/>
                <a:stretch>
                  <a:fillRect l="-720" t="-6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760" y="5105400"/>
            <a:ext cx="28126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sz="2400" dirty="0"/>
              <a:t>Runtime: </a:t>
            </a:r>
            <a:r>
              <a:rPr lang="en-GB" sz="2400" b="1" dirty="0"/>
              <a:t>n</a:t>
            </a:r>
            <a:r>
              <a:rPr lang="en-GB" sz="2400" dirty="0"/>
              <a:t> iterations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807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Algebraic solution: find matrix A such that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145442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52800"/>
            <a:ext cx="5173452" cy="11176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249094" y="2667000"/>
            <a:ext cx="381000" cy="6350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4546600"/>
            <a:ext cx="381000" cy="6350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25" y="5257800"/>
            <a:ext cx="3562875" cy="1117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B6F5C-FDA3-44B0-8BF0-6F5FBAEFBE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 numbers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6" y="1142999"/>
            <a:ext cx="6873107" cy="3361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1921" y="5237169"/>
            <a:ext cx="654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Runtime </a:t>
            </a:r>
            <a:r>
              <a:rPr lang="en-GB" sz="2800" dirty="0">
                <a:sym typeface="Symbol" panose="05050102010706020507" pitchFamily="18" charset="2"/>
              </a:rPr>
              <a:t></a:t>
            </a:r>
            <a:r>
              <a:rPr lang="en-GB" sz="2800" dirty="0"/>
              <a:t> </a:t>
            </a:r>
            <a:r>
              <a:rPr lang="en-GB" sz="2800" i="1" dirty="0"/>
              <a:t>log</a:t>
            </a:r>
            <a:r>
              <a:rPr lang="en-GB" sz="2800" i="1" baseline="-25000" dirty="0"/>
              <a:t>2</a:t>
            </a:r>
            <a:r>
              <a:rPr lang="en-GB" sz="2800" i="1" dirty="0"/>
              <a:t> n  2x2 matrix multiplications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B6F5C-FDA3-44B0-8BF0-6F5FBAEFBE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Algorithm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199"/>
                <a:ext cx="8229600" cy="56546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Given an algorithm that reads inputs from a</a:t>
                </a:r>
                <a:br>
                  <a:rPr lang="en-GB" dirty="0"/>
                </a:br>
                <a:r>
                  <a:rPr lang="en-GB" dirty="0"/>
                  <a:t>domain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, we want to define a cost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represents the cost of using some resource (CPU time, memory, energy, …).</a:t>
                </a:r>
              </a:p>
              <a:p>
                <a:pPr marL="0" indent="0">
                  <a:buNone/>
                </a:pPr>
                <a:r>
                  <a:rPr lang="en-US" dirty="0"/>
                  <a:t>Analyzing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b="0" dirty="0"/>
                  <a:t> for every possible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b="0" dirty="0"/>
                  <a:t> is impractical.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199"/>
                <a:ext cx="8229600" cy="5654675"/>
              </a:xfrm>
              <a:blipFill>
                <a:blip r:embed="rId3"/>
                <a:stretch>
                  <a:fillRect l="-1704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2"/>
            <a:ext cx="2951996" cy="12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71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4"/>
  <p:tag name="ORIGINALWIDTH" val="3153.75"/>
  <p:tag name="LATEXADDIN" val="\documentclass{article}&#10;\usepackage[fleqn]{amsmath}&#10;\pagestyle{empty}&#10;\begin{document}&#10;&#10;\begin{align*}&#10;T(0) &amp; = 1\\&#10;T(1) &amp; = 1 \\&#10;T(n) &amp; = T(n-1) + T(n-2)&#10;\end{align*}&#10;&#10;\noindent&#10;Let us assume that $T(n) = a^n$ for some constant $a$. Then,&#10;\begin{align*}&#10;a^n &amp;= a^{n-1} + a^{n-2} \qquad \Rightarrow \qquad&#10;a^2 = a + 1 \\&#10;a &amp; = \frac{1 + \sqrt{5}}{2} = \varphi \approx 1.618 \qquad(\mbox{golden ratio})&#10;\end{align*}&#10;&#10;\noindent Therefore, $T(n) \approx 1.6^n$.&#10;&#10;\medskip \noindent&#10;If $T(0) = 1~\mbox{ns}$,&#10;then $T(100) \approx 2.6 \cdot 10^{20} \mbox{ns} &gt; 8000 ~\mbox{yrs}$.&#10;&#10;\medskip&#10;\noindent&#10;With the age of Universe ($14\cdot 10^9~\mbox{yrs}$), \\we could compute up to \texttt{fib(128)}.&#10;&#10;\end{document}"/>
  <p:tag name="IGUANATEXSIZE" val="22"/>
  <p:tag name="IGUANATEXCURSOR" val="4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096"/>
  <p:tag name="ORIGINALWIDTH" val="867.6415"/>
  <p:tag name="LATEXADDIN" val="\documentclass{article}&#10;\usepackage{amsmath}&#10;\pagestyle{empty}&#10;\newcommand{\BigO}[1]{\ensuremath{\operatorname{O}\bigl(#1\bigr)}}&#10;&#10;\begin{document}&#10;&#10;\begin{align*}&#10;g(n) &amp; \in  \BigO{f_1(n)} \\&#10;g(n) &amp; \in \Omega(f_2(n))&#10;\end{align*}&#10;&#10;&#10;\end{document}"/>
  <p:tag name="IGUANATEXSIZE" val="28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"/>
  <p:tag name="ORIGINALWIDTH" val="814.5"/>
  <p:tag name="LATEXADDIN" val="\documentclass{article}&#10;\usepackage{amsmath}&#10;\pagestyle{empty}&#10;\begin{document}&#10;&#10;\[&#10;g(n) \in \Theta(f(n))&#10;\]&#10;&#10;\end{document}"/>
  <p:tag name="IGUANATEXSIZE" val="28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8.6352"/>
  <p:tag name="ORIGINALWIDTH" val="2851.144"/>
  <p:tag name="LATEXADDIN" val="\documentclass{article}&#10;\usepackage{amsmath}&#10;\pagestyle{empty}&#10;\begin{document}&#10;&#10;\begin{equation*}&#10;\begin{split}&#10;\Theta(n^2) = \textrm{O}(n^2) \cap \Omega(n^2) = \{ &amp; 3n^2-n+20,\\&#10;&amp; 0.5n^2-3,\\&#10;&amp; n &lt; 20 ~ \textrm{?}~ 2^n : 2n^2+1000,\\&#10;&amp; \ldots\\&#10;&amp; \}&#10;\end{split}&#10;\end{equation*}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2.835"/>
  <p:tag name="ORIGINALWIDTH" val="1900.262"/>
  <p:tag name="LATEXADDIN" val="\documentclass{article}&#10;\usepackage{amsmath}&#10;\pagestyle{empty}&#10;\begin{document}&#10;&#10;\begin{equation*}&#10;\begin{split}&#10;\Omega(n^2) =\{ &amp; 3n^2-n+20,\\&#10;&amp; 0.5n^2-3,\\&#10;&amp; 3n^3\log_2 n,\\&#10;&amp; 2^n-4n^3,\\&#10;&amp; n &lt; 20 ~ \textrm{?}~ 2^n : 2n^2+1000,\\&#10;&amp; \ldots\\&#10;&amp; \}&#10;\end{split}&#10;\end{equation*}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2.089"/>
  <p:tag name="ORIGINALWIDTH" val="1906.262"/>
  <p:tag name="LATEXADDIN" val="\documentclass{article}&#10;\usepackage{amsmath}&#10;\pagestyle{empty}&#10;\begin{document}&#10;&#10;\begin{equation*}&#10;\begin{split}&#10;\textrm{O}(n^2) = \{ &amp; 3n^2-n+20, \\&#10;&amp; 0.5n^2-3,\\&#10;&amp; 4n\log_2 n,\\&#10;&amp; 2n-5,\\&#10;&amp; n &lt; 20  ~\textrm{?}~ 2^n : 2n^2+1000,\\&#10;&amp; \ldots\\&#10;&amp; \}&#10;\end{split}&#10;\end{equation*}&#10;&#10;\end{document}"/>
  <p:tag name="IGUANATEXSIZE" val="20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|l|l|}&#10;\hline&#10;Function &amp; Common name \\&#10;\hline&#10;$n!$ &amp; factorial \\&#10;$2^n$ &amp; exponential \\&#10;$n^d$, $d&gt;3$ &amp; polynomial \\&#10;$n^3$ &amp; cubic \\&#10;$n^2$ &amp; quadratic\\&#10;$n\sqrt{n}$ &amp; \\&#10;$n \log n$ &amp; quasi-linear \\&#10;$n$ &amp; linear \\&#10;$\sqrt{n}$ &amp; root - $n$ \\&#10;$\log n$ &amp; logarithmic \\&#10;$1$ &amp; constant \\&#10;\hline&#10;\end{tabular}&#10;\end{document}"/>
  <p:tag name="IGUANATEXSIZE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9.01"/>
  <p:tag name="ORIGINALWIDTH" val="2830.896"/>
  <p:tag name="LATEXADDIN" val="\documentclass{article}&#10;\usepackage[fleqn]{amsmath}&#10;\newcommand{\BigO}[1]{\ensuremath{\operatorname{O}\bigl(#1\bigr)}}&#10;&#10;\pagestyle{empty}&#10;\begin{document}&#10;&#10;Let us assume that $L$ exists (may be $\infty$) such that:&#10;\[&#10;L = \lim_{n\rightarrow\infty}\frac{f(n)}{g(n)}&#10;\]&#10;\[&#10;\left\{&#10;\begin{array}{lll}&#10;\mbox{if~} L = 0 &amp; \mbox{then} &amp; f \in \BigO{g} \\&#10;\mbox{if~} 0 &lt; L &lt; \infty &amp; \mbox{then} &amp; f \in \Theta(g) \\&#10;\mbox{if~} L = \infty &amp; \mbox{then} &amp; f \in \Omega(g)&#10;\end{array}&#10;\right.&#10;\]&#10;&#10;\bigskip&#10;\textbf{Note:} If both limits are $\infty$ or 0, use L'H\^{o}pital rule:&#10;\[ \lim_{x\rightarrow\infty}\frac{f(x)}{g(x)} = \lim_{x\rightarrow\infty}\frac{f'(x)}{g'(x)} \]&#10;&#10;&#10;&#10;\end{document}"/>
  <p:tag name="IGUANATEXSIZE" val="20"/>
  <p:tag name="IGUANATEXCURSOR" val="342"/>
  <p:tag name="TRANSPARENCY" val="True"/>
  <p:tag name="FILENAME" val=""/>
  <p:tag name="LATEXENGINEID" val="0"/>
  <p:tag name="TEMPFOLDER" val="c:\temp\"/>
  <p:tag name="LATEXFORMHEIGHT" val="392.25"/>
  <p:tag name="LATEXFORMWIDTH" val="527.2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^n$&#10;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2$&#10;&#10;\end{document}"/>
  <p:tag name="IGUANATEXSIZE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3$&#10;&#10;\end{document}"/>
  <p:tag name="IGUANATEXSIZE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77.75"/>
  <p:tag name="LATEXADDIN" val="\documentclass{article}&#10;\usepackage{amsmath}&#10;\pagestyle{empty}&#10;\begin{document}&#10;&#10;\[&#10;\begin{bmatrix}&#10;F_{n+2} \\&#10;F_{n+1}&#10;\end{bmatrix}&#10;=&#10;\begin{bmatrix}&#10;? &amp; ? \\&#10;? &amp; ?&#10;\end{bmatrix}&#10;\cdot&#10;\begin{bmatrix}&#10;F_{n+1}\\&#10;F_n&#10;\end{bmatrix}&#10;\]&#10;&#10;\end{document}"/>
  <p:tag name="IGUANATEXSIZE" val="20"/>
  <p:tag name="IGUANATEXCURSOR" val="2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 \log n$&#10;&#10;\end{document}"/>
  <p:tag name="IGUANATEXSIZE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qrt{n}$&#10;&#10;\end{document}"/>
  <p:tag name="IGUANATEXSIZE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og n$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^n$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2$&#10;&#10;\end{document}"/>
  <p:tag name="IGUANATEXSIZE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3$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 \log n$&#10;&#10;\end{document}"/>
  <p:tag name="IGUANATEXSIZE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9.75"/>
  <p:tag name="ORIGINALWIDTH" val="3352.5"/>
  <p:tag name="LATEXADDIN" val="\documentclass{article}&#10;\usepackage{amsmath}&#10;\pagestyle{empty}&#10;\begin{document}&#10;&#10;\begin{tabular}{|l|r|r|r|}&#10;\cline{2-4}&#10;\multicolumn{1}{c}{~} &amp; \multicolumn{3}{|c|}{\textbf{Time}}\\&#10;\hline&#10;\textbf{Function} &amp; $n=1,000$ &amp; $n=10,000$ &amp; $n=100,000$ \\&#10;\hline&#10;$\log_2 n$ &amp; 10 ns &amp; 13.3 ns &amp; 16.6 ns\\&#10;$\sqrt{n}$ &amp; 31.6 ns &amp; 100 ns &amp; 316 ns \\&#10;$n$ &amp; 1 $\mu$s &amp; 10 $\mu$s &amp; 100 $\mu$s\\&#10;$n \log_2 n$ &amp; 10 $\mu$s &amp; 133 $\mu$s &amp; 1.7 ms \\&#10;$n^2$ &amp; 1 ms &amp; 100 ms  &amp; 10 s\\&#10;$n^3$ &amp; 1 s &amp; 16.7 min &amp; 11.6 days\\&#10;$n^4$ &amp; 16.7 min &amp; 116 days &amp; 3171 yr\\&#10;$2^n$ &amp; $3.4 \cdot 10^{284}$ yr &amp; $6.3 \cdot 10^{2993}$ yr &amp; $3.2 \cdot 10^{30086}$ yr\\&#10;\hline&#10;\end{tabular}&#10;&#10;\end{document}"/>
  <p:tag name="IGUANATEXSIZE" val="26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85.25"/>
  <p:tag name="LATEXADDIN" val="\documentclass{article}&#10;\usepackage{amsmath}&#10;\pagestyle{empty}&#10;\begin{document}&#10;&#10;\[&#10;\begin{bmatrix}&#10;F_{n+2} \\&#10;F_{n+1}&#10;\end{bmatrix}&#10;=&#10;\begin{bmatrix}&#10;1 &amp; 1 \\&#10;1 &amp; 0&#10;\end{bmatrix}&#10;\cdot&#10;\begin{bmatrix}&#10;F_{n+1}\\&#10;F_n&#10;\end{bmatrix}&#10;\]&#10;&#10;\end{document}"/>
  <p:tag name="IGUANATEXSIZE" val="20"/>
  <p:tag name="IGUANATEXCURSOR" val="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551.1811"/>
  <p:tag name="LATEXADDIN" val="\documentclass{article}&#10;\usepackage{amsmath}&#10;\pagestyle{empty}&#10;\newcommand{\BigO}[1]{\ensuremath{\operatorname{O}\bigl(#1\bigr)}}&#10;&#10;\begin{document}&#10;&#10;\[&#10;\Longrightarrow \BigO{n^2}&#10;\]&#10;&#10;\end{document}"/>
  <p:tag name="IGUANATEXSIZE" val="28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551.1811"/>
  <p:tag name="LATEXADDIN" val="\documentclass{article}&#10;\usepackage{amsmath}&#10;\pagestyle{empty}&#10;\newcommand{\BigO}[1]{\ensuremath{\operatorname{O}\bigl(#1\bigr)}}&#10;&#10;\begin{document}&#10;&#10;\[&#10;\Longrightarrow \BigO{n^2}&#10;\]&#10;&#10;\end{document}"/>
  <p:tag name="IGUANATEXSIZE" val="28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847.3941"/>
  <p:tag name="LATEXADDIN" val="\documentclass{article}&#10;\usepackage{amsmath}&#10;\pagestyle{empty}&#10;\newcommand{\BigO}[1]{\ensuremath{\operatorname{O}\bigl(#1\bigr)}}&#10;&#10;\begin{document}&#10;&#10;\[&#10;\Longrightarrow \BigO{n\cdot m \cdot p}&#10;\]&#10;&#10;\end{document}"/>
  <p:tag name="IGUANATEXSIZE" val="28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858.643"/>
  <p:tag name="LATEXADDIN" val="\documentclass{article}&#10;\usepackage{amsmath}&#10;\pagestyle{empty}&#10;\begin{document}&#10;&#10;\[&#10;T(x^y) \leq 4 + T((x^2)^{y/2}) \leq 4 + 4 + T((x^4)^{y/4}) \leq \quad \cdots&#10;\]&#10;&#10;\end{document}"/>
  <p:tag name="IGUANATEXSIZE" val="28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2352.456"/>
  <p:tag name="LATEXADDIN" val="\documentclass{article}&#10;\usepackage{amsmath}&#10;\pagestyle{empty}&#10;\newcommand{\BigO}[1]{\ensuremath{\operatorname{O}\bigl(#1\bigr)}}&#10;&#10;\begin{document}&#10;&#10;\[&#10;T(x^y) \leq \underbrace{4 + 4 + \cdots + 4}_{\log_2 y\textit{~times}} \qquad \Longrightarrow \quad \BigO{\log y}\]&#10;&#10;\end{document}"/>
  <p:tag name="IGUANATEXSIZE" val="28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54"/>
  <p:tag name="LATEXADDIN" val="\documentclass{article}&#10;\usepackage{amsmath}&#10;\pagestyle{empty}&#10;\begin{document}&#10;&#10;\[&#10;\begin{bmatrix}&#10;F_{n+1} \\&#10;F_{n}&#10;\end{bmatrix}&#10;=&#10;A^n \cdot&#10;\begin{bmatrix}&#10;1\\&#10;0&#10;\end{bmatrix}&#10;\]&#10;&#10;\end{document}"/>
  <p:tag name="IGUANATEXSIZE" val="20"/>
  <p:tag name="IGUANATEXCURSOR" val="1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5.5"/>
  <p:tag name="ORIGINALWIDTH" val="2444.25"/>
  <p:tag name="LATEXADDIN" val="\documentclass{article}&#10;\usepackage{amsmath}&#10;\pagestyle{empty}&#10;\begin{document}&#10;&#10;\[&#10;\begin{array}{cc}&#10;A^1 = \begin{bmatrix} 1 &amp; 1 \\ 1 &amp; 0 \end{bmatrix} &amp;&#10;A^2 = \begin{bmatrix} 2 &amp; 1 \\ 1 &amp; 1 \end{bmatrix} \\&#10;\\&#10;A^4 = \begin{bmatrix} 5 &amp; 3 \\ 3 &amp; 2 \end{bmatrix} &amp;&#10;A^8 = \begin{bmatrix} 34 &amp; 21 \\ 21 &amp; 13 \end{bmatrix} \\&#10;\\&#10;A^{16} = \begin{bmatrix} 1597 &amp; 987 \\ 987 &amp; 610 \end{bmatrix} &amp;&#10;\cdots A^n = \begin{bmatrix} F_{n+1} &amp; F_n \\ F_n &amp; F_{n-1} \end{bmatrix} &#10;\end{array}&#10;\]&#10;&#10;\end{document}"/>
  <p:tag name="IGUANATEXSIZE" val="20"/>
  <p:tag name="IGUANATEXCURSOR" val="3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5"/>
  <p:tag name="ORIGINALWIDTH" val="749.25"/>
  <p:tag name="LATEXADDIN" val="\documentclass{article}&#10;\usepackage{amsmath}&#10;\usepackage{amssymb}&#10;\pagestyle{empty}&#10;\begin{document}&#10;&#10;\begin{align*}&#10;C:   D  &amp;\rightarrow \mathbb{R}^+ \\&#10;  x  &amp;\mapsto C(x)&#10;\end{align*}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8.25"/>
  <p:tag name="ORIGINALWIDTH" val="2325"/>
  <p:tag name="LATEXADDIN" val="\documentclass{article}&#10;\usepackage{amsmath}&#10;\pagestyle{empty}&#10;\begin{document}&#10;&#10;\begin{eqnarray*}&#10;C_{\textrm{worst}}(n) &amp; = &amp; \max \{ C(x): x \in D, |x| = n\}\\&#10;C_{\textrm{best}}(n) &amp; = &amp; \min \{ C(x): x \in D, |x| = n\}\\&#10;C_{\textrm{avg}}(n) &amp; = &amp; \sum_{x \in D, |x|=n} p(x) \cdot C(x) &#10;\end{eqnarray*}&#10;&#10;\end{document}"/>
  <p:tag name="IGUANATEXSIZE" val="24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5"/>
  <p:tag name="ORIGINALWIDTH" val="2402.25"/>
  <p:tag name="LATEXADDIN" val="\documentclass{article}&#10;\usepackage{amsmath}&#10;\pagestyle{empty}&#10;\begin{document}&#10;&#10;\begin{align*}&#10;\forall n \geq 0: &amp; \qquad C_{\textrm{best}}(n) \leq C_{\textrm{avg}}(n) \leq C_{\textrm{worst}}(n) \\&#10;\forall x \in D: &amp; \qquad C_{\textrm{best}}(|x|) \leq C(x) \leq C_{\textrm{worst}}(|x|)&#10;\end{align*}&#10;&#10;\end{document}"/>
  <p:tag name="IGUANATEXSIZE" val="24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6.059"/>
  <p:tag name="ORIGINALWIDTH" val="3380.577"/>
  <p:tag name="LATEXADDIN" val="\documentclass{article}&#10;\usepackage{amsmath}&#10;\usepackage{amssymb}&#10;\pagestyle{empty}&#10;\newcommand{\BigO}[1]{\ensuremath{\operatorname{O}\bigl(#1\bigr)}}&#10;\begin{document}&#10;&#10;\begin{quote}&#10;Let us consider all functions $f: \mathbb{R}^+ \rightarrow \mathbb{R}^+$&#10;&#10;\bigskip&#10;Definitions:&#10;\begin{align*}&#10;\BigO{f(n)}  &amp; = \{g(n): \exists k &gt; 0, \exists n_0, \forall n \geq n_0: g(n) \leq k \cdot f(n) \}\\&#10;\\&#10;\Omega(f(n))  &amp; = \{g(n): \exists k &gt; 0, \exists n_0, \forall n \geq n_0: g(n) \geq k \cdot f(n) \}\\&#10;\\&#10;\Theta(f(n))  &amp; =  \BigO{f(n)} ~\cap~ \Omega(f(n))&#10;\end{align*}&#10;\end{quote}&#10;&#10;\end{document}"/>
  <p:tag name="IGUANATEXSIZE" val="20"/>
  <p:tag name="IGUANATEXCURSOR" val="524"/>
  <p:tag name="TRANSPARENCY" val="True"/>
  <p:tag name="FILENAME" val=""/>
  <p:tag name="LATEXENGINEID" val="0"/>
  <p:tag name="TEMPFOLDER" val="c:\temp\"/>
  <p:tag name="LATEXFORMHEIGHT" val="402"/>
  <p:tag name="LATEXFORMWIDTH" val="640.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prstDash val="dash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8494</TotalTime>
  <Words>1957</Words>
  <Application>Microsoft Office PowerPoint</Application>
  <PresentationFormat>On-screen Show (4:3)</PresentationFormat>
  <Paragraphs>377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Consolas</vt:lpstr>
      <vt:lpstr>Courier New</vt:lpstr>
      <vt:lpstr>Symbol</vt:lpstr>
      <vt:lpstr>Times New Roman</vt:lpstr>
      <vt:lpstr>Wingdings</vt:lpstr>
      <vt:lpstr>Office Theme</vt:lpstr>
      <vt:lpstr>Algorithm Analysis (I)</vt:lpstr>
      <vt:lpstr>What do we expect from an algorithm?</vt:lpstr>
      <vt:lpstr>Fibonacci: recursive version</vt:lpstr>
      <vt:lpstr>Fibonacci</vt:lpstr>
      <vt:lpstr>Fibonacci: runtime</vt:lpstr>
      <vt:lpstr>Fibonacci numbers: iterative version</vt:lpstr>
      <vt:lpstr>Fibonacci numbers</vt:lpstr>
      <vt:lpstr>Fibonacci numbers</vt:lpstr>
      <vt:lpstr>Algorithm analysis</vt:lpstr>
      <vt:lpstr>Algorithm analysis: simplifications</vt:lpstr>
      <vt:lpstr>Algorithm analysis</vt:lpstr>
      <vt:lpstr>Asymptotic notation</vt:lpstr>
      <vt:lpstr>Asymptotic notation </vt:lpstr>
      <vt:lpstr>Asymptotic notation </vt:lpstr>
      <vt:lpstr>Asymptotic notation: example</vt:lpstr>
      <vt:lpstr>Examples</vt:lpstr>
      <vt:lpstr>Complexity ranking</vt:lpstr>
      <vt:lpstr>The limit rule</vt:lpstr>
      <vt:lpstr>Properties</vt:lpstr>
      <vt:lpstr>Asymptotic complexity (small values)</vt:lpstr>
      <vt:lpstr>Asymptotic complexity (larger values)</vt:lpstr>
      <vt:lpstr>Execution time: example</vt:lpstr>
      <vt:lpstr>How about “big data”?</vt:lpstr>
      <vt:lpstr>The robot and the door in an infinite wall</vt:lpstr>
      <vt:lpstr>The robot and the door in an infinite wall</vt:lpstr>
      <vt:lpstr>The robot and the door in an infinite wall</vt:lpstr>
      <vt:lpstr>The robot and the door in an infinite wall</vt:lpstr>
      <vt:lpstr>The robot and the door in an infinite wall</vt:lpstr>
      <vt:lpstr>Runtime analysis rules</vt:lpstr>
      <vt:lpstr>Runtime analysis rules</vt:lpstr>
      <vt:lpstr>Runtime analysis rules</vt:lpstr>
      <vt:lpstr>Nested loops: examples</vt:lpstr>
      <vt:lpstr>Linear time: "O"(n)</vt:lpstr>
      <vt:lpstr>Linear time: "O"(n)</vt:lpstr>
      <vt:lpstr>Logarithmic time: "O"(log⁡n)</vt:lpstr>
      <vt:lpstr>Example: recursive x^y</vt:lpstr>
      <vt:lpstr>Linearithmic time: "O"(n log⁡〖n)〗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1099</cp:revision>
  <dcterms:created xsi:type="dcterms:W3CDTF">2006-08-16T00:00:00Z</dcterms:created>
  <dcterms:modified xsi:type="dcterms:W3CDTF">2024-02-15T20:29:09Z</dcterms:modified>
</cp:coreProperties>
</file>