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07" r:id="rId2"/>
    <p:sldId id="737" r:id="rId3"/>
    <p:sldId id="744" r:id="rId4"/>
    <p:sldId id="745" r:id="rId5"/>
    <p:sldId id="746" r:id="rId6"/>
    <p:sldId id="747" r:id="rId7"/>
    <p:sldId id="755" r:id="rId8"/>
    <p:sldId id="748" r:id="rId9"/>
    <p:sldId id="753" r:id="rId10"/>
    <p:sldId id="754" r:id="rId11"/>
    <p:sldId id="75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  <a:srgbClr val="C6D9F1"/>
    <a:srgbClr val="99FFCC"/>
    <a:srgbClr val="66FF66"/>
    <a:srgbClr val="FFFF00"/>
    <a:srgbClr val="DBEEF4"/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76" autoAdjust="0"/>
  </p:normalViewPr>
  <p:slideViewPr>
    <p:cSldViewPr>
      <p:cViewPr varScale="1">
        <p:scale>
          <a:sx n="120" d="100"/>
          <a:sy n="120" d="100"/>
        </p:scale>
        <p:origin x="1566" y="138"/>
      </p:cViewPr>
      <p:guideLst>
        <p:guide orient="horz" pos="3936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6A476-66B2-4D8A-B95A-8AC1B023369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6BA2C18E-3561-4A6B-B74E-32D727DCB24F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Exception</a:t>
          </a:r>
          <a:endParaRPr lang="ca-ES" dirty="0"/>
        </a:p>
      </dgm:t>
    </dgm:pt>
    <dgm:pt modelId="{5766B79B-2067-4725-9B19-5C585A7EC015}" type="parTrans" cxnId="{46BC6DA4-854B-41AA-A12F-CB1C0FEDFCB7}">
      <dgm:prSet/>
      <dgm:spPr/>
      <dgm:t>
        <a:bodyPr/>
        <a:lstStyle/>
        <a:p>
          <a:endParaRPr lang="ca-ES"/>
        </a:p>
      </dgm:t>
    </dgm:pt>
    <dgm:pt modelId="{CA8BD895-40F7-4823-B1DC-013E35389AC2}" type="sibTrans" cxnId="{46BC6DA4-854B-41AA-A12F-CB1C0FEDFCB7}">
      <dgm:prSet/>
      <dgm:spPr/>
      <dgm:t>
        <a:bodyPr/>
        <a:lstStyle/>
        <a:p>
          <a:endParaRPr lang="ca-ES"/>
        </a:p>
      </dgm:t>
    </dgm:pt>
    <dgm:pt modelId="{8DF0533F-32C8-4946-8D45-323C01415EB8}">
      <dgm:prSet phldrT="[Text]" custT="1"/>
      <dgm:spPr>
        <a:solidFill>
          <a:srgbClr val="0000FF"/>
        </a:solidFill>
      </dgm:spPr>
      <dgm:t>
        <a:bodyPr/>
        <a:lstStyle/>
        <a:p>
          <a:r>
            <a:rPr lang="en-US" sz="2800" dirty="0" err="1"/>
            <a:t>ArithmeticError</a:t>
          </a:r>
          <a:endParaRPr lang="ca-ES" sz="2800" dirty="0"/>
        </a:p>
      </dgm:t>
    </dgm:pt>
    <dgm:pt modelId="{535DEA3B-FA06-4331-8CBC-8C90A1388A26}" type="parTrans" cxnId="{5374BDA8-4699-48B8-9847-918273833869}">
      <dgm:prSet/>
      <dgm:spPr/>
      <dgm:t>
        <a:bodyPr/>
        <a:lstStyle/>
        <a:p>
          <a:endParaRPr lang="ca-ES"/>
        </a:p>
      </dgm:t>
    </dgm:pt>
    <dgm:pt modelId="{07F48427-31E3-4ACB-BA96-986D98D9C1AB}" type="sibTrans" cxnId="{5374BDA8-4699-48B8-9847-918273833869}">
      <dgm:prSet/>
      <dgm:spPr/>
      <dgm:t>
        <a:bodyPr/>
        <a:lstStyle/>
        <a:p>
          <a:endParaRPr lang="ca-ES"/>
        </a:p>
      </dgm:t>
    </dgm:pt>
    <dgm:pt modelId="{A7B0B0BD-C8AC-4142-855D-D0C104ABF35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600" dirty="0" err="1"/>
            <a:t>OverflowError</a:t>
          </a:r>
          <a:endParaRPr lang="ca-ES" sz="1600" dirty="0"/>
        </a:p>
      </dgm:t>
    </dgm:pt>
    <dgm:pt modelId="{E63DA3AD-81CC-4715-9945-F900463260C2}" type="parTrans" cxnId="{5B6901D0-BEB6-4922-817F-1D3F142E7A78}">
      <dgm:prSet/>
      <dgm:spPr/>
      <dgm:t>
        <a:bodyPr/>
        <a:lstStyle/>
        <a:p>
          <a:endParaRPr lang="ca-ES"/>
        </a:p>
      </dgm:t>
    </dgm:pt>
    <dgm:pt modelId="{FB8B3A00-A9AB-4FE0-93F4-6B876BA0670E}" type="sibTrans" cxnId="{5B6901D0-BEB6-4922-817F-1D3F142E7A78}">
      <dgm:prSet/>
      <dgm:spPr/>
      <dgm:t>
        <a:bodyPr/>
        <a:lstStyle/>
        <a:p>
          <a:endParaRPr lang="ca-ES"/>
        </a:p>
      </dgm:t>
    </dgm:pt>
    <dgm:pt modelId="{BCF1E952-031C-4B8A-BF10-7B0386252C3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600" dirty="0" err="1"/>
            <a:t>FloatingPointError</a:t>
          </a:r>
          <a:endParaRPr lang="ca-ES" sz="1600" dirty="0"/>
        </a:p>
      </dgm:t>
    </dgm:pt>
    <dgm:pt modelId="{875CD553-6C49-4560-88C9-AF3FC982CE5A}" type="parTrans" cxnId="{EC074651-8E6F-4652-A5BD-3F7D69642E1D}">
      <dgm:prSet/>
      <dgm:spPr/>
      <dgm:t>
        <a:bodyPr/>
        <a:lstStyle/>
        <a:p>
          <a:endParaRPr lang="ca-ES"/>
        </a:p>
      </dgm:t>
    </dgm:pt>
    <dgm:pt modelId="{F698BA20-0E45-46AE-8587-3329F39CEB83}" type="sibTrans" cxnId="{EC074651-8E6F-4652-A5BD-3F7D69642E1D}">
      <dgm:prSet/>
      <dgm:spPr/>
      <dgm:t>
        <a:bodyPr/>
        <a:lstStyle/>
        <a:p>
          <a:endParaRPr lang="ca-ES"/>
        </a:p>
      </dgm:t>
    </dgm:pt>
    <dgm:pt modelId="{F0CFB603-BD7E-4270-922A-4820C647EC0D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800" dirty="0" err="1"/>
            <a:t>LookupError</a:t>
          </a:r>
          <a:endParaRPr lang="ca-ES" sz="2800" dirty="0"/>
        </a:p>
      </dgm:t>
    </dgm:pt>
    <dgm:pt modelId="{A7136FBF-F507-4824-A68D-771A80359041}" type="parTrans" cxnId="{53A0889A-80D7-4868-A93E-5014C589C28C}">
      <dgm:prSet/>
      <dgm:spPr/>
      <dgm:t>
        <a:bodyPr/>
        <a:lstStyle/>
        <a:p>
          <a:endParaRPr lang="ca-ES"/>
        </a:p>
      </dgm:t>
    </dgm:pt>
    <dgm:pt modelId="{7F86D92C-7109-41E9-B235-2A15E8403659}" type="sibTrans" cxnId="{53A0889A-80D7-4868-A93E-5014C589C28C}">
      <dgm:prSet/>
      <dgm:spPr/>
      <dgm:t>
        <a:bodyPr/>
        <a:lstStyle/>
        <a:p>
          <a:endParaRPr lang="ca-ES"/>
        </a:p>
      </dgm:t>
    </dgm:pt>
    <dgm:pt modelId="{300944AE-7683-4ABB-BA5B-8B7C541CA94B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600" dirty="0" err="1"/>
            <a:t>IndexError</a:t>
          </a:r>
          <a:endParaRPr lang="ca-ES" sz="1600" dirty="0"/>
        </a:p>
      </dgm:t>
    </dgm:pt>
    <dgm:pt modelId="{78955320-5BEB-4D00-B316-D79D9B06DF1E}" type="parTrans" cxnId="{A49E2367-936F-4A1A-B8F2-F95619A56C55}">
      <dgm:prSet/>
      <dgm:spPr/>
      <dgm:t>
        <a:bodyPr/>
        <a:lstStyle/>
        <a:p>
          <a:endParaRPr lang="ca-ES"/>
        </a:p>
      </dgm:t>
    </dgm:pt>
    <dgm:pt modelId="{DE1CC9FE-1E9A-4AE1-BD9A-43EBB3471A90}" type="sibTrans" cxnId="{A49E2367-936F-4A1A-B8F2-F95619A56C55}">
      <dgm:prSet/>
      <dgm:spPr/>
      <dgm:t>
        <a:bodyPr/>
        <a:lstStyle/>
        <a:p>
          <a:endParaRPr lang="ca-ES"/>
        </a:p>
      </dgm:t>
    </dgm:pt>
    <dgm:pt modelId="{0C04B62A-85B6-49C0-AD0B-75C9CF7BCE6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600" dirty="0" err="1"/>
            <a:t>ZeroDivisionError</a:t>
          </a:r>
          <a:endParaRPr lang="ca-ES" sz="1600" dirty="0"/>
        </a:p>
      </dgm:t>
    </dgm:pt>
    <dgm:pt modelId="{5948B6B7-30D5-4B8B-8167-DAEC1C278514}" type="parTrans" cxnId="{6D3DBEBB-4B10-4CCD-8129-96C09DFD0013}">
      <dgm:prSet/>
      <dgm:spPr/>
      <dgm:t>
        <a:bodyPr/>
        <a:lstStyle/>
        <a:p>
          <a:endParaRPr lang="ca-ES"/>
        </a:p>
      </dgm:t>
    </dgm:pt>
    <dgm:pt modelId="{9459BDA1-781E-411E-AB71-715ABD4CB2FC}" type="sibTrans" cxnId="{6D3DBEBB-4B10-4CCD-8129-96C09DFD0013}">
      <dgm:prSet/>
      <dgm:spPr/>
      <dgm:t>
        <a:bodyPr/>
        <a:lstStyle/>
        <a:p>
          <a:endParaRPr lang="ca-ES"/>
        </a:p>
      </dgm:t>
    </dgm:pt>
    <dgm:pt modelId="{4458AB97-7529-41E0-9037-C3021337C5A5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600" dirty="0" err="1"/>
            <a:t>KeyError</a:t>
          </a:r>
          <a:endParaRPr lang="ca-ES" sz="1600" dirty="0"/>
        </a:p>
      </dgm:t>
    </dgm:pt>
    <dgm:pt modelId="{7A1E1EB2-4647-4AA6-B3CE-71E38BB87CAA}" type="parTrans" cxnId="{888C3C7E-B7B9-452A-AB20-7B0F5A372C96}">
      <dgm:prSet/>
      <dgm:spPr/>
      <dgm:t>
        <a:bodyPr/>
        <a:lstStyle/>
        <a:p>
          <a:endParaRPr lang="ca-ES"/>
        </a:p>
      </dgm:t>
    </dgm:pt>
    <dgm:pt modelId="{1B3ECD04-6253-4D82-9F33-1AAB0C910724}" type="sibTrans" cxnId="{888C3C7E-B7B9-452A-AB20-7B0F5A372C96}">
      <dgm:prSet/>
      <dgm:spPr/>
      <dgm:t>
        <a:bodyPr/>
        <a:lstStyle/>
        <a:p>
          <a:endParaRPr lang="ca-ES"/>
        </a:p>
      </dgm:t>
    </dgm:pt>
    <dgm:pt modelId="{5241B501-CFC6-4566-9DEC-BD6731D8063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sz="2000" b="1" dirty="0"/>
            <a:t>…</a:t>
          </a:r>
          <a:endParaRPr lang="ca-ES" sz="2000" b="1" dirty="0"/>
        </a:p>
      </dgm:t>
    </dgm:pt>
    <dgm:pt modelId="{5F417F81-DE86-42D2-974F-1FCAD2130FCF}" type="parTrans" cxnId="{EAB6B755-2E43-45A4-A2C4-AFDCE29EB0C7}">
      <dgm:prSet/>
      <dgm:spPr/>
      <dgm:t>
        <a:bodyPr/>
        <a:lstStyle/>
        <a:p>
          <a:endParaRPr lang="ca-ES"/>
        </a:p>
      </dgm:t>
    </dgm:pt>
    <dgm:pt modelId="{8BB744E9-57F6-47E2-9B73-FE552EF58A95}" type="sibTrans" cxnId="{EAB6B755-2E43-45A4-A2C4-AFDCE29EB0C7}">
      <dgm:prSet/>
      <dgm:spPr/>
      <dgm:t>
        <a:bodyPr/>
        <a:lstStyle/>
        <a:p>
          <a:endParaRPr lang="ca-ES"/>
        </a:p>
      </dgm:t>
    </dgm:pt>
    <dgm:pt modelId="{CEAF19DB-416B-453D-B0C8-CAEEED6B78F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sz="1800" b="1" dirty="0"/>
            <a:t>…</a:t>
          </a:r>
          <a:endParaRPr lang="ca-ES" sz="1800" b="1" dirty="0"/>
        </a:p>
      </dgm:t>
    </dgm:pt>
    <dgm:pt modelId="{AD99148F-F143-4820-A11C-889E2AD708D9}" type="parTrans" cxnId="{37A116EE-6DD8-4E48-90C0-DB788D7BE161}">
      <dgm:prSet/>
      <dgm:spPr/>
      <dgm:t>
        <a:bodyPr/>
        <a:lstStyle/>
        <a:p>
          <a:endParaRPr lang="ca-ES"/>
        </a:p>
      </dgm:t>
    </dgm:pt>
    <dgm:pt modelId="{F3AFA326-0FE7-4E74-8B29-3559AD55B2E8}" type="sibTrans" cxnId="{37A116EE-6DD8-4E48-90C0-DB788D7BE161}">
      <dgm:prSet/>
      <dgm:spPr/>
      <dgm:t>
        <a:bodyPr/>
        <a:lstStyle/>
        <a:p>
          <a:endParaRPr lang="ca-ES"/>
        </a:p>
      </dgm:t>
    </dgm:pt>
    <dgm:pt modelId="{6E23BDCA-0FDB-474C-9BCB-D81BA0FE35C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sz="1800" b="1" dirty="0"/>
            <a:t>…</a:t>
          </a:r>
          <a:endParaRPr lang="ca-ES" sz="1800" b="1" dirty="0"/>
        </a:p>
      </dgm:t>
    </dgm:pt>
    <dgm:pt modelId="{803A3D5D-ABCA-442E-B51C-63AAD9D66ADE}" type="parTrans" cxnId="{57BB24D9-5823-4800-A39B-B6C0AF9599CF}">
      <dgm:prSet/>
      <dgm:spPr/>
      <dgm:t>
        <a:bodyPr/>
        <a:lstStyle/>
        <a:p>
          <a:endParaRPr lang="ca-ES"/>
        </a:p>
      </dgm:t>
    </dgm:pt>
    <dgm:pt modelId="{2CA76379-1F32-411D-8680-2B793C4C61E7}" type="sibTrans" cxnId="{57BB24D9-5823-4800-A39B-B6C0AF9599CF}">
      <dgm:prSet/>
      <dgm:spPr/>
      <dgm:t>
        <a:bodyPr/>
        <a:lstStyle/>
        <a:p>
          <a:endParaRPr lang="ca-ES"/>
        </a:p>
      </dgm:t>
    </dgm:pt>
    <dgm:pt modelId="{494C09DC-C47D-40FF-A484-78D2F4270A1E}" type="pres">
      <dgm:prSet presAssocID="{A2E6A476-66B2-4D8A-B95A-8AC1B023369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2B6D3C-D4CC-49A4-B4C2-6D2540E7FB60}" type="pres">
      <dgm:prSet presAssocID="{6BA2C18E-3561-4A6B-B74E-32D727DCB24F}" presName="vertOne" presStyleCnt="0"/>
      <dgm:spPr/>
    </dgm:pt>
    <dgm:pt modelId="{FC5470D7-46E5-4705-8569-3B288E2ED987}" type="pres">
      <dgm:prSet presAssocID="{6BA2C18E-3561-4A6B-B74E-32D727DCB24F}" presName="txOne" presStyleLbl="node0" presStyleIdx="0" presStyleCnt="1">
        <dgm:presLayoutVars>
          <dgm:chPref val="3"/>
        </dgm:presLayoutVars>
      </dgm:prSet>
      <dgm:spPr/>
    </dgm:pt>
    <dgm:pt modelId="{B8F3EEA0-F232-4AC5-9B42-45F788502E43}" type="pres">
      <dgm:prSet presAssocID="{6BA2C18E-3561-4A6B-B74E-32D727DCB24F}" presName="parTransOne" presStyleCnt="0"/>
      <dgm:spPr/>
    </dgm:pt>
    <dgm:pt modelId="{618FA52C-E61C-4A78-8D1A-29D7FF13F3E2}" type="pres">
      <dgm:prSet presAssocID="{6BA2C18E-3561-4A6B-B74E-32D727DCB24F}" presName="horzOne" presStyleCnt="0"/>
      <dgm:spPr/>
    </dgm:pt>
    <dgm:pt modelId="{8D656ADD-0FDA-4676-A2D7-2A8324572C6B}" type="pres">
      <dgm:prSet presAssocID="{8DF0533F-32C8-4946-8D45-323C01415EB8}" presName="vertTwo" presStyleCnt="0"/>
      <dgm:spPr/>
    </dgm:pt>
    <dgm:pt modelId="{5F7892D1-7A20-4A0D-B504-9BD117C84B74}" type="pres">
      <dgm:prSet presAssocID="{8DF0533F-32C8-4946-8D45-323C01415EB8}" presName="txTwo" presStyleLbl="node2" presStyleIdx="0" presStyleCnt="3">
        <dgm:presLayoutVars>
          <dgm:chPref val="3"/>
        </dgm:presLayoutVars>
      </dgm:prSet>
      <dgm:spPr/>
    </dgm:pt>
    <dgm:pt modelId="{42A0C03D-D57C-4E41-A763-E80C8522BB43}" type="pres">
      <dgm:prSet presAssocID="{8DF0533F-32C8-4946-8D45-323C01415EB8}" presName="parTransTwo" presStyleCnt="0"/>
      <dgm:spPr/>
    </dgm:pt>
    <dgm:pt modelId="{CC4700A7-D580-4181-B40F-5A14890F38EF}" type="pres">
      <dgm:prSet presAssocID="{8DF0533F-32C8-4946-8D45-323C01415EB8}" presName="horzTwo" presStyleCnt="0"/>
      <dgm:spPr/>
    </dgm:pt>
    <dgm:pt modelId="{CEEEA411-8EB1-4253-9BAE-621A04795D11}" type="pres">
      <dgm:prSet presAssocID="{A7B0B0BD-C8AC-4142-855D-D0C104ABF35A}" presName="vertThree" presStyleCnt="0"/>
      <dgm:spPr/>
    </dgm:pt>
    <dgm:pt modelId="{890B7337-15A1-498D-AA8D-7969154EC28B}" type="pres">
      <dgm:prSet presAssocID="{A7B0B0BD-C8AC-4142-855D-D0C104ABF35A}" presName="txThree" presStyleLbl="node3" presStyleIdx="0" presStyleCnt="7" custScaleX="153260">
        <dgm:presLayoutVars>
          <dgm:chPref val="3"/>
        </dgm:presLayoutVars>
      </dgm:prSet>
      <dgm:spPr/>
    </dgm:pt>
    <dgm:pt modelId="{6AC7C6AA-2DD7-471F-8F8D-C4FFC77C9780}" type="pres">
      <dgm:prSet presAssocID="{A7B0B0BD-C8AC-4142-855D-D0C104ABF35A}" presName="horzThree" presStyleCnt="0"/>
      <dgm:spPr/>
    </dgm:pt>
    <dgm:pt modelId="{B7EF346C-596D-4219-8557-7F584D0F4EE6}" type="pres">
      <dgm:prSet presAssocID="{FB8B3A00-A9AB-4FE0-93F4-6B876BA0670E}" presName="sibSpaceThree" presStyleCnt="0"/>
      <dgm:spPr/>
    </dgm:pt>
    <dgm:pt modelId="{5DD3E1DB-4812-4F44-8475-B37278DB6D57}" type="pres">
      <dgm:prSet presAssocID="{BCF1E952-031C-4B8A-BF10-7B0386252C30}" presName="vertThree" presStyleCnt="0"/>
      <dgm:spPr/>
    </dgm:pt>
    <dgm:pt modelId="{1A21D96B-1001-48E3-BD60-5AB227162D20}" type="pres">
      <dgm:prSet presAssocID="{BCF1E952-031C-4B8A-BF10-7B0386252C30}" presName="txThree" presStyleLbl="node3" presStyleIdx="1" presStyleCnt="7" custScaleX="203332">
        <dgm:presLayoutVars>
          <dgm:chPref val="3"/>
        </dgm:presLayoutVars>
      </dgm:prSet>
      <dgm:spPr/>
    </dgm:pt>
    <dgm:pt modelId="{854F5E94-CE09-4A9B-8C60-182F2990578D}" type="pres">
      <dgm:prSet presAssocID="{BCF1E952-031C-4B8A-BF10-7B0386252C30}" presName="horzThree" presStyleCnt="0"/>
      <dgm:spPr/>
    </dgm:pt>
    <dgm:pt modelId="{75A2024C-00E9-40D6-AB7E-32FAA5452884}" type="pres">
      <dgm:prSet presAssocID="{F698BA20-0E45-46AE-8587-3329F39CEB83}" presName="sibSpaceThree" presStyleCnt="0"/>
      <dgm:spPr/>
    </dgm:pt>
    <dgm:pt modelId="{A2A57EE5-FB25-4659-BA10-D2278486ADDF}" type="pres">
      <dgm:prSet presAssocID="{0C04B62A-85B6-49C0-AD0B-75C9CF7BCE6E}" presName="vertThree" presStyleCnt="0"/>
      <dgm:spPr/>
    </dgm:pt>
    <dgm:pt modelId="{BA87955E-46D6-4D4C-920D-133DB400B072}" type="pres">
      <dgm:prSet presAssocID="{0C04B62A-85B6-49C0-AD0B-75C9CF7BCE6E}" presName="txThree" presStyleLbl="node3" presStyleIdx="2" presStyleCnt="7" custScaleX="180696">
        <dgm:presLayoutVars>
          <dgm:chPref val="3"/>
        </dgm:presLayoutVars>
      </dgm:prSet>
      <dgm:spPr/>
    </dgm:pt>
    <dgm:pt modelId="{4939E562-DDA4-4F00-A1E8-D808B5634495}" type="pres">
      <dgm:prSet presAssocID="{0C04B62A-85B6-49C0-AD0B-75C9CF7BCE6E}" presName="horzThree" presStyleCnt="0"/>
      <dgm:spPr/>
    </dgm:pt>
    <dgm:pt modelId="{B8C06798-6AE8-4111-9822-0C7BD670F6A4}" type="pres">
      <dgm:prSet presAssocID="{07F48427-31E3-4ACB-BA96-986D98D9C1AB}" presName="sibSpaceTwo" presStyleCnt="0"/>
      <dgm:spPr/>
    </dgm:pt>
    <dgm:pt modelId="{28AE46E5-88DD-43FE-8FB9-058E71096E15}" type="pres">
      <dgm:prSet presAssocID="{F0CFB603-BD7E-4270-922A-4820C647EC0D}" presName="vertTwo" presStyleCnt="0"/>
      <dgm:spPr/>
    </dgm:pt>
    <dgm:pt modelId="{B7616D79-E6B5-4D5D-9DEC-EDB379BDA841}" type="pres">
      <dgm:prSet presAssocID="{F0CFB603-BD7E-4270-922A-4820C647EC0D}" presName="txTwo" presStyleLbl="node2" presStyleIdx="1" presStyleCnt="3">
        <dgm:presLayoutVars>
          <dgm:chPref val="3"/>
        </dgm:presLayoutVars>
      </dgm:prSet>
      <dgm:spPr/>
    </dgm:pt>
    <dgm:pt modelId="{2779F469-447E-4DBC-8CBC-13432096D90A}" type="pres">
      <dgm:prSet presAssocID="{F0CFB603-BD7E-4270-922A-4820C647EC0D}" presName="parTransTwo" presStyleCnt="0"/>
      <dgm:spPr/>
    </dgm:pt>
    <dgm:pt modelId="{99335FD6-4FA4-47A4-BD62-350D312802E9}" type="pres">
      <dgm:prSet presAssocID="{F0CFB603-BD7E-4270-922A-4820C647EC0D}" presName="horzTwo" presStyleCnt="0"/>
      <dgm:spPr/>
    </dgm:pt>
    <dgm:pt modelId="{659C849C-2D78-46AE-B4FC-5D81DF37C41F}" type="pres">
      <dgm:prSet presAssocID="{300944AE-7683-4ABB-BA5B-8B7C541CA94B}" presName="vertThree" presStyleCnt="0"/>
      <dgm:spPr/>
    </dgm:pt>
    <dgm:pt modelId="{C4852BA4-ABDC-4066-8ED9-318261216F65}" type="pres">
      <dgm:prSet presAssocID="{300944AE-7683-4ABB-BA5B-8B7C541CA94B}" presName="txThree" presStyleLbl="node3" presStyleIdx="3" presStyleCnt="7" custScaleX="136423">
        <dgm:presLayoutVars>
          <dgm:chPref val="3"/>
        </dgm:presLayoutVars>
      </dgm:prSet>
      <dgm:spPr/>
    </dgm:pt>
    <dgm:pt modelId="{2027C7CC-24CD-4809-AEB6-61B7FC7AEA7F}" type="pres">
      <dgm:prSet presAssocID="{300944AE-7683-4ABB-BA5B-8B7C541CA94B}" presName="horzThree" presStyleCnt="0"/>
      <dgm:spPr/>
    </dgm:pt>
    <dgm:pt modelId="{5BE88BB6-EC5E-421B-97AD-FA438C255FD1}" type="pres">
      <dgm:prSet presAssocID="{DE1CC9FE-1E9A-4AE1-BD9A-43EBB3471A90}" presName="sibSpaceThree" presStyleCnt="0"/>
      <dgm:spPr/>
    </dgm:pt>
    <dgm:pt modelId="{B13A5CB4-E2FB-43F0-9337-463E4D7E1C14}" type="pres">
      <dgm:prSet presAssocID="{4458AB97-7529-41E0-9037-C3021337C5A5}" presName="vertThree" presStyleCnt="0"/>
      <dgm:spPr/>
    </dgm:pt>
    <dgm:pt modelId="{462E853B-107D-463F-A83F-7F6E72BEF052}" type="pres">
      <dgm:prSet presAssocID="{4458AB97-7529-41E0-9037-C3021337C5A5}" presName="txThree" presStyleLbl="node3" presStyleIdx="4" presStyleCnt="7" custScaleX="136423">
        <dgm:presLayoutVars>
          <dgm:chPref val="3"/>
        </dgm:presLayoutVars>
      </dgm:prSet>
      <dgm:spPr/>
    </dgm:pt>
    <dgm:pt modelId="{11B85E05-AD6C-42A1-8B2F-1CADED809885}" type="pres">
      <dgm:prSet presAssocID="{4458AB97-7529-41E0-9037-C3021337C5A5}" presName="horzThree" presStyleCnt="0"/>
      <dgm:spPr/>
    </dgm:pt>
    <dgm:pt modelId="{1F38F0C2-A1D3-440F-8029-D01128BE015C}" type="pres">
      <dgm:prSet presAssocID="{7F86D92C-7109-41E9-B235-2A15E8403659}" presName="sibSpaceTwo" presStyleCnt="0"/>
      <dgm:spPr/>
    </dgm:pt>
    <dgm:pt modelId="{C6F01BBF-E93D-433F-86A8-1FDFFB2CD0C5}" type="pres">
      <dgm:prSet presAssocID="{5241B501-CFC6-4566-9DEC-BD6731D8063D}" presName="vertTwo" presStyleCnt="0"/>
      <dgm:spPr/>
    </dgm:pt>
    <dgm:pt modelId="{755AA80A-2A86-4195-AA19-4D9B490BE650}" type="pres">
      <dgm:prSet presAssocID="{5241B501-CFC6-4566-9DEC-BD6731D8063D}" presName="txTwo" presStyleLbl="node2" presStyleIdx="2" presStyleCnt="3">
        <dgm:presLayoutVars>
          <dgm:chPref val="3"/>
        </dgm:presLayoutVars>
      </dgm:prSet>
      <dgm:spPr/>
    </dgm:pt>
    <dgm:pt modelId="{2A500586-2BE0-43E2-BADF-A84735F914D6}" type="pres">
      <dgm:prSet presAssocID="{5241B501-CFC6-4566-9DEC-BD6731D8063D}" presName="parTransTwo" presStyleCnt="0"/>
      <dgm:spPr/>
    </dgm:pt>
    <dgm:pt modelId="{28C1DEC0-25A9-4DC9-AFE1-AA4812FB9549}" type="pres">
      <dgm:prSet presAssocID="{5241B501-CFC6-4566-9DEC-BD6731D8063D}" presName="horzTwo" presStyleCnt="0"/>
      <dgm:spPr/>
    </dgm:pt>
    <dgm:pt modelId="{5DE8439A-80D1-45D6-A9C2-D58D1E65B435}" type="pres">
      <dgm:prSet presAssocID="{CEAF19DB-416B-453D-B0C8-CAEEED6B78FD}" presName="vertThree" presStyleCnt="0"/>
      <dgm:spPr/>
    </dgm:pt>
    <dgm:pt modelId="{26354FA3-949F-4C86-AFEB-A5126C4B5668}" type="pres">
      <dgm:prSet presAssocID="{CEAF19DB-416B-453D-B0C8-CAEEED6B78FD}" presName="txThree" presStyleLbl="node3" presStyleIdx="5" presStyleCnt="7" custScaleX="48981">
        <dgm:presLayoutVars>
          <dgm:chPref val="3"/>
        </dgm:presLayoutVars>
      </dgm:prSet>
      <dgm:spPr/>
    </dgm:pt>
    <dgm:pt modelId="{47F97581-99D8-4BCB-84B2-5E6F5DB12133}" type="pres">
      <dgm:prSet presAssocID="{CEAF19DB-416B-453D-B0C8-CAEEED6B78FD}" presName="horzThree" presStyleCnt="0"/>
      <dgm:spPr/>
    </dgm:pt>
    <dgm:pt modelId="{D5F20F6E-46C4-4A53-958F-FEFC7FA7D5EB}" type="pres">
      <dgm:prSet presAssocID="{F3AFA326-0FE7-4E74-8B29-3559AD55B2E8}" presName="sibSpaceThree" presStyleCnt="0"/>
      <dgm:spPr/>
    </dgm:pt>
    <dgm:pt modelId="{F091361C-5590-42B7-A1AC-33A049DA1C47}" type="pres">
      <dgm:prSet presAssocID="{6E23BDCA-0FDB-474C-9BCB-D81BA0FE35C5}" presName="vertThree" presStyleCnt="0"/>
      <dgm:spPr/>
    </dgm:pt>
    <dgm:pt modelId="{7722B1D2-15A9-47FF-8F51-24E762AA6034}" type="pres">
      <dgm:prSet presAssocID="{6E23BDCA-0FDB-474C-9BCB-D81BA0FE35C5}" presName="txThree" presStyleLbl="node3" presStyleIdx="6" presStyleCnt="7" custScaleX="55896">
        <dgm:presLayoutVars>
          <dgm:chPref val="3"/>
        </dgm:presLayoutVars>
      </dgm:prSet>
      <dgm:spPr/>
    </dgm:pt>
    <dgm:pt modelId="{5AAC6AF5-30B5-42A5-99A4-F1F128DE44D7}" type="pres">
      <dgm:prSet presAssocID="{6E23BDCA-0FDB-474C-9BCB-D81BA0FE35C5}" presName="horzThree" presStyleCnt="0"/>
      <dgm:spPr/>
    </dgm:pt>
  </dgm:ptLst>
  <dgm:cxnLst>
    <dgm:cxn modelId="{E249C504-899E-40A2-ABA0-B3B39EDCC5DC}" type="presOf" srcId="{BCF1E952-031C-4B8A-BF10-7B0386252C30}" destId="{1A21D96B-1001-48E3-BD60-5AB227162D20}" srcOrd="0" destOrd="0" presId="urn:microsoft.com/office/officeart/2005/8/layout/hierarchy4"/>
    <dgm:cxn modelId="{F832D508-09E2-414E-98EB-BC5F8026A139}" type="presOf" srcId="{4458AB97-7529-41E0-9037-C3021337C5A5}" destId="{462E853B-107D-463F-A83F-7F6E72BEF052}" srcOrd="0" destOrd="0" presId="urn:microsoft.com/office/officeart/2005/8/layout/hierarchy4"/>
    <dgm:cxn modelId="{CDA9C622-0F75-4851-9F94-DF390DC3B94A}" type="presOf" srcId="{6E23BDCA-0FDB-474C-9BCB-D81BA0FE35C5}" destId="{7722B1D2-15A9-47FF-8F51-24E762AA6034}" srcOrd="0" destOrd="0" presId="urn:microsoft.com/office/officeart/2005/8/layout/hierarchy4"/>
    <dgm:cxn modelId="{A49E2367-936F-4A1A-B8F2-F95619A56C55}" srcId="{F0CFB603-BD7E-4270-922A-4820C647EC0D}" destId="{300944AE-7683-4ABB-BA5B-8B7C541CA94B}" srcOrd="0" destOrd="0" parTransId="{78955320-5BEB-4D00-B316-D79D9B06DF1E}" sibTransId="{DE1CC9FE-1E9A-4AE1-BD9A-43EBB3471A90}"/>
    <dgm:cxn modelId="{A17E2E4C-3774-45DE-9415-1D4087EF9AE1}" type="presOf" srcId="{F0CFB603-BD7E-4270-922A-4820C647EC0D}" destId="{B7616D79-E6B5-4D5D-9DEC-EDB379BDA841}" srcOrd="0" destOrd="0" presId="urn:microsoft.com/office/officeart/2005/8/layout/hierarchy4"/>
    <dgm:cxn modelId="{EC074651-8E6F-4652-A5BD-3F7D69642E1D}" srcId="{8DF0533F-32C8-4946-8D45-323C01415EB8}" destId="{BCF1E952-031C-4B8A-BF10-7B0386252C30}" srcOrd="1" destOrd="0" parTransId="{875CD553-6C49-4560-88C9-AF3FC982CE5A}" sibTransId="{F698BA20-0E45-46AE-8587-3329F39CEB83}"/>
    <dgm:cxn modelId="{7CA2A352-1374-4A04-8994-EA1219741962}" type="presOf" srcId="{300944AE-7683-4ABB-BA5B-8B7C541CA94B}" destId="{C4852BA4-ABDC-4066-8ED9-318261216F65}" srcOrd="0" destOrd="0" presId="urn:microsoft.com/office/officeart/2005/8/layout/hierarchy4"/>
    <dgm:cxn modelId="{B3256054-84B0-4853-BF0D-F3EED6E5B39C}" type="presOf" srcId="{5241B501-CFC6-4566-9DEC-BD6731D8063D}" destId="{755AA80A-2A86-4195-AA19-4D9B490BE650}" srcOrd="0" destOrd="0" presId="urn:microsoft.com/office/officeart/2005/8/layout/hierarchy4"/>
    <dgm:cxn modelId="{5971FB54-3944-4E0F-8838-92B6E8AD2002}" type="presOf" srcId="{6BA2C18E-3561-4A6B-B74E-32D727DCB24F}" destId="{FC5470D7-46E5-4705-8569-3B288E2ED987}" srcOrd="0" destOrd="0" presId="urn:microsoft.com/office/officeart/2005/8/layout/hierarchy4"/>
    <dgm:cxn modelId="{EAB6B755-2E43-45A4-A2C4-AFDCE29EB0C7}" srcId="{6BA2C18E-3561-4A6B-B74E-32D727DCB24F}" destId="{5241B501-CFC6-4566-9DEC-BD6731D8063D}" srcOrd="2" destOrd="0" parTransId="{5F417F81-DE86-42D2-974F-1FCAD2130FCF}" sibTransId="{8BB744E9-57F6-47E2-9B73-FE552EF58A95}"/>
    <dgm:cxn modelId="{888C3C7E-B7B9-452A-AB20-7B0F5A372C96}" srcId="{F0CFB603-BD7E-4270-922A-4820C647EC0D}" destId="{4458AB97-7529-41E0-9037-C3021337C5A5}" srcOrd="1" destOrd="0" parTransId="{7A1E1EB2-4647-4AA6-B3CE-71E38BB87CAA}" sibTransId="{1B3ECD04-6253-4D82-9F33-1AAB0C910724}"/>
    <dgm:cxn modelId="{E4603794-45E4-48B6-93DA-60E858D73536}" type="presOf" srcId="{A7B0B0BD-C8AC-4142-855D-D0C104ABF35A}" destId="{890B7337-15A1-498D-AA8D-7969154EC28B}" srcOrd="0" destOrd="0" presId="urn:microsoft.com/office/officeart/2005/8/layout/hierarchy4"/>
    <dgm:cxn modelId="{53A0889A-80D7-4868-A93E-5014C589C28C}" srcId="{6BA2C18E-3561-4A6B-B74E-32D727DCB24F}" destId="{F0CFB603-BD7E-4270-922A-4820C647EC0D}" srcOrd="1" destOrd="0" parTransId="{A7136FBF-F507-4824-A68D-771A80359041}" sibTransId="{7F86D92C-7109-41E9-B235-2A15E8403659}"/>
    <dgm:cxn modelId="{46BC6DA4-854B-41AA-A12F-CB1C0FEDFCB7}" srcId="{A2E6A476-66B2-4D8A-B95A-8AC1B0233690}" destId="{6BA2C18E-3561-4A6B-B74E-32D727DCB24F}" srcOrd="0" destOrd="0" parTransId="{5766B79B-2067-4725-9B19-5C585A7EC015}" sibTransId="{CA8BD895-40F7-4823-B1DC-013E35389AC2}"/>
    <dgm:cxn modelId="{5374BDA8-4699-48B8-9847-918273833869}" srcId="{6BA2C18E-3561-4A6B-B74E-32D727DCB24F}" destId="{8DF0533F-32C8-4946-8D45-323C01415EB8}" srcOrd="0" destOrd="0" parTransId="{535DEA3B-FA06-4331-8CBC-8C90A1388A26}" sibTransId="{07F48427-31E3-4ACB-BA96-986D98D9C1AB}"/>
    <dgm:cxn modelId="{FA3723B1-B6C3-4A0F-AC05-764879E299F8}" type="presOf" srcId="{CEAF19DB-416B-453D-B0C8-CAEEED6B78FD}" destId="{26354FA3-949F-4C86-AFEB-A5126C4B5668}" srcOrd="0" destOrd="0" presId="urn:microsoft.com/office/officeart/2005/8/layout/hierarchy4"/>
    <dgm:cxn modelId="{6D3DBEBB-4B10-4CCD-8129-96C09DFD0013}" srcId="{8DF0533F-32C8-4946-8D45-323C01415EB8}" destId="{0C04B62A-85B6-49C0-AD0B-75C9CF7BCE6E}" srcOrd="2" destOrd="0" parTransId="{5948B6B7-30D5-4B8B-8167-DAEC1C278514}" sibTransId="{9459BDA1-781E-411E-AB71-715ABD4CB2FC}"/>
    <dgm:cxn modelId="{CF6E3BCC-6B4F-43A3-BD34-88600142CED6}" type="presOf" srcId="{0C04B62A-85B6-49C0-AD0B-75C9CF7BCE6E}" destId="{BA87955E-46D6-4D4C-920D-133DB400B072}" srcOrd="0" destOrd="0" presId="urn:microsoft.com/office/officeart/2005/8/layout/hierarchy4"/>
    <dgm:cxn modelId="{9DE768CE-90DD-4FD6-9C71-D0D6BA6C2503}" type="presOf" srcId="{A2E6A476-66B2-4D8A-B95A-8AC1B0233690}" destId="{494C09DC-C47D-40FF-A484-78D2F4270A1E}" srcOrd="0" destOrd="0" presId="urn:microsoft.com/office/officeart/2005/8/layout/hierarchy4"/>
    <dgm:cxn modelId="{5B6901D0-BEB6-4922-817F-1D3F142E7A78}" srcId="{8DF0533F-32C8-4946-8D45-323C01415EB8}" destId="{A7B0B0BD-C8AC-4142-855D-D0C104ABF35A}" srcOrd="0" destOrd="0" parTransId="{E63DA3AD-81CC-4715-9945-F900463260C2}" sibTransId="{FB8B3A00-A9AB-4FE0-93F4-6B876BA0670E}"/>
    <dgm:cxn modelId="{394F9FD1-44B8-4536-B0A7-4BD1E1C8D985}" type="presOf" srcId="{8DF0533F-32C8-4946-8D45-323C01415EB8}" destId="{5F7892D1-7A20-4A0D-B504-9BD117C84B74}" srcOrd="0" destOrd="0" presId="urn:microsoft.com/office/officeart/2005/8/layout/hierarchy4"/>
    <dgm:cxn modelId="{57BB24D9-5823-4800-A39B-B6C0AF9599CF}" srcId="{5241B501-CFC6-4566-9DEC-BD6731D8063D}" destId="{6E23BDCA-0FDB-474C-9BCB-D81BA0FE35C5}" srcOrd="1" destOrd="0" parTransId="{803A3D5D-ABCA-442E-B51C-63AAD9D66ADE}" sibTransId="{2CA76379-1F32-411D-8680-2B793C4C61E7}"/>
    <dgm:cxn modelId="{37A116EE-6DD8-4E48-90C0-DB788D7BE161}" srcId="{5241B501-CFC6-4566-9DEC-BD6731D8063D}" destId="{CEAF19DB-416B-453D-B0C8-CAEEED6B78FD}" srcOrd="0" destOrd="0" parTransId="{AD99148F-F143-4820-A11C-889E2AD708D9}" sibTransId="{F3AFA326-0FE7-4E74-8B29-3559AD55B2E8}"/>
    <dgm:cxn modelId="{2A17078A-93F2-4008-9E3F-4BC6B7B6F08C}" type="presParOf" srcId="{494C09DC-C47D-40FF-A484-78D2F4270A1E}" destId="{5A2B6D3C-D4CC-49A4-B4C2-6D2540E7FB60}" srcOrd="0" destOrd="0" presId="urn:microsoft.com/office/officeart/2005/8/layout/hierarchy4"/>
    <dgm:cxn modelId="{A4A68261-5EAB-44A5-AEAC-7611A10EFF15}" type="presParOf" srcId="{5A2B6D3C-D4CC-49A4-B4C2-6D2540E7FB60}" destId="{FC5470D7-46E5-4705-8569-3B288E2ED987}" srcOrd="0" destOrd="0" presId="urn:microsoft.com/office/officeart/2005/8/layout/hierarchy4"/>
    <dgm:cxn modelId="{F94B0939-4816-42C0-9CFD-BA31A1A64493}" type="presParOf" srcId="{5A2B6D3C-D4CC-49A4-B4C2-6D2540E7FB60}" destId="{B8F3EEA0-F232-4AC5-9B42-45F788502E43}" srcOrd="1" destOrd="0" presId="urn:microsoft.com/office/officeart/2005/8/layout/hierarchy4"/>
    <dgm:cxn modelId="{8B893127-21AE-4890-9597-05BC0041A833}" type="presParOf" srcId="{5A2B6D3C-D4CC-49A4-B4C2-6D2540E7FB60}" destId="{618FA52C-E61C-4A78-8D1A-29D7FF13F3E2}" srcOrd="2" destOrd="0" presId="urn:microsoft.com/office/officeart/2005/8/layout/hierarchy4"/>
    <dgm:cxn modelId="{934CE4C3-D9AB-42C7-BF81-2F30C937CC04}" type="presParOf" srcId="{618FA52C-E61C-4A78-8D1A-29D7FF13F3E2}" destId="{8D656ADD-0FDA-4676-A2D7-2A8324572C6B}" srcOrd="0" destOrd="0" presId="urn:microsoft.com/office/officeart/2005/8/layout/hierarchy4"/>
    <dgm:cxn modelId="{09856C18-44E7-4E1B-82D8-C664C1AE0387}" type="presParOf" srcId="{8D656ADD-0FDA-4676-A2D7-2A8324572C6B}" destId="{5F7892D1-7A20-4A0D-B504-9BD117C84B74}" srcOrd="0" destOrd="0" presId="urn:microsoft.com/office/officeart/2005/8/layout/hierarchy4"/>
    <dgm:cxn modelId="{E1E5B7B1-FE37-47B5-9A46-B84405606C13}" type="presParOf" srcId="{8D656ADD-0FDA-4676-A2D7-2A8324572C6B}" destId="{42A0C03D-D57C-4E41-A763-E80C8522BB43}" srcOrd="1" destOrd="0" presId="urn:microsoft.com/office/officeart/2005/8/layout/hierarchy4"/>
    <dgm:cxn modelId="{69AB1687-5E10-432D-9598-70430EC9FE88}" type="presParOf" srcId="{8D656ADD-0FDA-4676-A2D7-2A8324572C6B}" destId="{CC4700A7-D580-4181-B40F-5A14890F38EF}" srcOrd="2" destOrd="0" presId="urn:microsoft.com/office/officeart/2005/8/layout/hierarchy4"/>
    <dgm:cxn modelId="{67A149B3-28D5-4CA3-BA7C-D4AF0D306E47}" type="presParOf" srcId="{CC4700A7-D580-4181-B40F-5A14890F38EF}" destId="{CEEEA411-8EB1-4253-9BAE-621A04795D11}" srcOrd="0" destOrd="0" presId="urn:microsoft.com/office/officeart/2005/8/layout/hierarchy4"/>
    <dgm:cxn modelId="{E9E1FFD1-3FEB-464F-B212-F4152E7CF197}" type="presParOf" srcId="{CEEEA411-8EB1-4253-9BAE-621A04795D11}" destId="{890B7337-15A1-498D-AA8D-7969154EC28B}" srcOrd="0" destOrd="0" presId="urn:microsoft.com/office/officeart/2005/8/layout/hierarchy4"/>
    <dgm:cxn modelId="{42DD6726-13BE-4E71-A9EE-582A9BCFCCF1}" type="presParOf" srcId="{CEEEA411-8EB1-4253-9BAE-621A04795D11}" destId="{6AC7C6AA-2DD7-471F-8F8D-C4FFC77C9780}" srcOrd="1" destOrd="0" presId="urn:microsoft.com/office/officeart/2005/8/layout/hierarchy4"/>
    <dgm:cxn modelId="{CF79184A-0E5D-4400-8B43-004147D060A2}" type="presParOf" srcId="{CC4700A7-D580-4181-B40F-5A14890F38EF}" destId="{B7EF346C-596D-4219-8557-7F584D0F4EE6}" srcOrd="1" destOrd="0" presId="urn:microsoft.com/office/officeart/2005/8/layout/hierarchy4"/>
    <dgm:cxn modelId="{58B6E888-6A0B-4C59-B402-42CDA0B06F58}" type="presParOf" srcId="{CC4700A7-D580-4181-B40F-5A14890F38EF}" destId="{5DD3E1DB-4812-4F44-8475-B37278DB6D57}" srcOrd="2" destOrd="0" presId="urn:microsoft.com/office/officeart/2005/8/layout/hierarchy4"/>
    <dgm:cxn modelId="{561100DD-DED8-4A17-BCFE-5B31E072175C}" type="presParOf" srcId="{5DD3E1DB-4812-4F44-8475-B37278DB6D57}" destId="{1A21D96B-1001-48E3-BD60-5AB227162D20}" srcOrd="0" destOrd="0" presId="urn:microsoft.com/office/officeart/2005/8/layout/hierarchy4"/>
    <dgm:cxn modelId="{72CD3435-8711-4060-ABCD-7A98A7B03270}" type="presParOf" srcId="{5DD3E1DB-4812-4F44-8475-B37278DB6D57}" destId="{854F5E94-CE09-4A9B-8C60-182F2990578D}" srcOrd="1" destOrd="0" presId="urn:microsoft.com/office/officeart/2005/8/layout/hierarchy4"/>
    <dgm:cxn modelId="{509ADEEE-12A0-4B25-8120-112C819F8E6D}" type="presParOf" srcId="{CC4700A7-D580-4181-B40F-5A14890F38EF}" destId="{75A2024C-00E9-40D6-AB7E-32FAA5452884}" srcOrd="3" destOrd="0" presId="urn:microsoft.com/office/officeart/2005/8/layout/hierarchy4"/>
    <dgm:cxn modelId="{85CB31C7-773A-4CF6-A816-E35DB49FC6F9}" type="presParOf" srcId="{CC4700A7-D580-4181-B40F-5A14890F38EF}" destId="{A2A57EE5-FB25-4659-BA10-D2278486ADDF}" srcOrd="4" destOrd="0" presId="urn:microsoft.com/office/officeart/2005/8/layout/hierarchy4"/>
    <dgm:cxn modelId="{CA5B4240-4283-4AD1-B76F-40DFAE2EDD0B}" type="presParOf" srcId="{A2A57EE5-FB25-4659-BA10-D2278486ADDF}" destId="{BA87955E-46D6-4D4C-920D-133DB400B072}" srcOrd="0" destOrd="0" presId="urn:microsoft.com/office/officeart/2005/8/layout/hierarchy4"/>
    <dgm:cxn modelId="{EC255C20-3ED5-4B82-9B5D-58AD235BD34F}" type="presParOf" srcId="{A2A57EE5-FB25-4659-BA10-D2278486ADDF}" destId="{4939E562-DDA4-4F00-A1E8-D808B5634495}" srcOrd="1" destOrd="0" presId="urn:microsoft.com/office/officeart/2005/8/layout/hierarchy4"/>
    <dgm:cxn modelId="{FB5AAE58-B798-4885-B5BF-4103E35BA23F}" type="presParOf" srcId="{618FA52C-E61C-4A78-8D1A-29D7FF13F3E2}" destId="{B8C06798-6AE8-4111-9822-0C7BD670F6A4}" srcOrd="1" destOrd="0" presId="urn:microsoft.com/office/officeart/2005/8/layout/hierarchy4"/>
    <dgm:cxn modelId="{7496904D-E1A0-438E-849B-FE41048F0166}" type="presParOf" srcId="{618FA52C-E61C-4A78-8D1A-29D7FF13F3E2}" destId="{28AE46E5-88DD-43FE-8FB9-058E71096E15}" srcOrd="2" destOrd="0" presId="urn:microsoft.com/office/officeart/2005/8/layout/hierarchy4"/>
    <dgm:cxn modelId="{14B9BEE7-CDB4-4203-9412-F52CFF2CBADE}" type="presParOf" srcId="{28AE46E5-88DD-43FE-8FB9-058E71096E15}" destId="{B7616D79-E6B5-4D5D-9DEC-EDB379BDA841}" srcOrd="0" destOrd="0" presId="urn:microsoft.com/office/officeart/2005/8/layout/hierarchy4"/>
    <dgm:cxn modelId="{A4BD404F-DC2B-49A3-BC2A-C6544DD57472}" type="presParOf" srcId="{28AE46E5-88DD-43FE-8FB9-058E71096E15}" destId="{2779F469-447E-4DBC-8CBC-13432096D90A}" srcOrd="1" destOrd="0" presId="urn:microsoft.com/office/officeart/2005/8/layout/hierarchy4"/>
    <dgm:cxn modelId="{67D14BBC-A6B5-4544-9586-6615D04B9564}" type="presParOf" srcId="{28AE46E5-88DD-43FE-8FB9-058E71096E15}" destId="{99335FD6-4FA4-47A4-BD62-350D312802E9}" srcOrd="2" destOrd="0" presId="urn:microsoft.com/office/officeart/2005/8/layout/hierarchy4"/>
    <dgm:cxn modelId="{E81C43BC-4E26-4B23-973A-6AE4C11036A5}" type="presParOf" srcId="{99335FD6-4FA4-47A4-BD62-350D312802E9}" destId="{659C849C-2D78-46AE-B4FC-5D81DF37C41F}" srcOrd="0" destOrd="0" presId="urn:microsoft.com/office/officeart/2005/8/layout/hierarchy4"/>
    <dgm:cxn modelId="{9236C1BE-7902-4D5D-A13A-EADE3B80BD3E}" type="presParOf" srcId="{659C849C-2D78-46AE-B4FC-5D81DF37C41F}" destId="{C4852BA4-ABDC-4066-8ED9-318261216F65}" srcOrd="0" destOrd="0" presId="urn:microsoft.com/office/officeart/2005/8/layout/hierarchy4"/>
    <dgm:cxn modelId="{1072D2E3-1244-4F3D-B79D-47409A081E88}" type="presParOf" srcId="{659C849C-2D78-46AE-B4FC-5D81DF37C41F}" destId="{2027C7CC-24CD-4809-AEB6-61B7FC7AEA7F}" srcOrd="1" destOrd="0" presId="urn:microsoft.com/office/officeart/2005/8/layout/hierarchy4"/>
    <dgm:cxn modelId="{B254B027-1E6C-4FFA-9DCC-073FF20D5170}" type="presParOf" srcId="{99335FD6-4FA4-47A4-BD62-350D312802E9}" destId="{5BE88BB6-EC5E-421B-97AD-FA438C255FD1}" srcOrd="1" destOrd="0" presId="urn:microsoft.com/office/officeart/2005/8/layout/hierarchy4"/>
    <dgm:cxn modelId="{B1A5CAA9-3048-442C-966C-C643191E5A39}" type="presParOf" srcId="{99335FD6-4FA4-47A4-BD62-350D312802E9}" destId="{B13A5CB4-E2FB-43F0-9337-463E4D7E1C14}" srcOrd="2" destOrd="0" presId="urn:microsoft.com/office/officeart/2005/8/layout/hierarchy4"/>
    <dgm:cxn modelId="{D27D68DB-AE2F-41E3-8D6F-193396CC6964}" type="presParOf" srcId="{B13A5CB4-E2FB-43F0-9337-463E4D7E1C14}" destId="{462E853B-107D-463F-A83F-7F6E72BEF052}" srcOrd="0" destOrd="0" presId="urn:microsoft.com/office/officeart/2005/8/layout/hierarchy4"/>
    <dgm:cxn modelId="{EC7E634F-89CD-4D2B-B77A-605E111A1C49}" type="presParOf" srcId="{B13A5CB4-E2FB-43F0-9337-463E4D7E1C14}" destId="{11B85E05-AD6C-42A1-8B2F-1CADED809885}" srcOrd="1" destOrd="0" presId="urn:microsoft.com/office/officeart/2005/8/layout/hierarchy4"/>
    <dgm:cxn modelId="{7C33A75F-5662-440D-B9C3-430532BD5C83}" type="presParOf" srcId="{618FA52C-E61C-4A78-8D1A-29D7FF13F3E2}" destId="{1F38F0C2-A1D3-440F-8029-D01128BE015C}" srcOrd="3" destOrd="0" presId="urn:microsoft.com/office/officeart/2005/8/layout/hierarchy4"/>
    <dgm:cxn modelId="{C7BDD53E-2BC3-449A-B44D-0092500899E1}" type="presParOf" srcId="{618FA52C-E61C-4A78-8D1A-29D7FF13F3E2}" destId="{C6F01BBF-E93D-433F-86A8-1FDFFB2CD0C5}" srcOrd="4" destOrd="0" presId="urn:microsoft.com/office/officeart/2005/8/layout/hierarchy4"/>
    <dgm:cxn modelId="{3343745D-0933-48CC-89EC-C7EFAF37B3F9}" type="presParOf" srcId="{C6F01BBF-E93D-433F-86A8-1FDFFB2CD0C5}" destId="{755AA80A-2A86-4195-AA19-4D9B490BE650}" srcOrd="0" destOrd="0" presId="urn:microsoft.com/office/officeart/2005/8/layout/hierarchy4"/>
    <dgm:cxn modelId="{782A07A9-2C63-4D4D-AC78-E020521AB432}" type="presParOf" srcId="{C6F01BBF-E93D-433F-86A8-1FDFFB2CD0C5}" destId="{2A500586-2BE0-43E2-BADF-A84735F914D6}" srcOrd="1" destOrd="0" presId="urn:microsoft.com/office/officeart/2005/8/layout/hierarchy4"/>
    <dgm:cxn modelId="{4B49DBEA-28A1-44F1-8C71-EAE3E6E6D06B}" type="presParOf" srcId="{C6F01BBF-E93D-433F-86A8-1FDFFB2CD0C5}" destId="{28C1DEC0-25A9-4DC9-AFE1-AA4812FB9549}" srcOrd="2" destOrd="0" presId="urn:microsoft.com/office/officeart/2005/8/layout/hierarchy4"/>
    <dgm:cxn modelId="{1CB147D3-430A-45BF-8444-6AD97D1924A2}" type="presParOf" srcId="{28C1DEC0-25A9-4DC9-AFE1-AA4812FB9549}" destId="{5DE8439A-80D1-45D6-A9C2-D58D1E65B435}" srcOrd="0" destOrd="0" presId="urn:microsoft.com/office/officeart/2005/8/layout/hierarchy4"/>
    <dgm:cxn modelId="{61173E70-1545-4F8A-96DD-3DF3B32E1901}" type="presParOf" srcId="{5DE8439A-80D1-45D6-A9C2-D58D1E65B435}" destId="{26354FA3-949F-4C86-AFEB-A5126C4B5668}" srcOrd="0" destOrd="0" presId="urn:microsoft.com/office/officeart/2005/8/layout/hierarchy4"/>
    <dgm:cxn modelId="{80C96E48-4B52-49D9-9E87-C0EAD80C3FD6}" type="presParOf" srcId="{5DE8439A-80D1-45D6-A9C2-D58D1E65B435}" destId="{47F97581-99D8-4BCB-84B2-5E6F5DB12133}" srcOrd="1" destOrd="0" presId="urn:microsoft.com/office/officeart/2005/8/layout/hierarchy4"/>
    <dgm:cxn modelId="{AD0ABC6F-86E0-484B-A4A4-C711B6AD6A66}" type="presParOf" srcId="{28C1DEC0-25A9-4DC9-AFE1-AA4812FB9549}" destId="{D5F20F6E-46C4-4A53-958F-FEFC7FA7D5EB}" srcOrd="1" destOrd="0" presId="urn:microsoft.com/office/officeart/2005/8/layout/hierarchy4"/>
    <dgm:cxn modelId="{5F4461DF-B7D7-4ECC-8BEE-1335F414D0BC}" type="presParOf" srcId="{28C1DEC0-25A9-4DC9-AFE1-AA4812FB9549}" destId="{F091361C-5590-42B7-A1AC-33A049DA1C47}" srcOrd="2" destOrd="0" presId="urn:microsoft.com/office/officeart/2005/8/layout/hierarchy4"/>
    <dgm:cxn modelId="{A08CF3CA-5C61-4DD8-8E28-F69C7AC370D6}" type="presParOf" srcId="{F091361C-5590-42B7-A1AC-33A049DA1C47}" destId="{7722B1D2-15A9-47FF-8F51-24E762AA6034}" srcOrd="0" destOrd="0" presId="urn:microsoft.com/office/officeart/2005/8/layout/hierarchy4"/>
    <dgm:cxn modelId="{0F1F4334-A409-47FA-AACA-37E090422962}" type="presParOf" srcId="{F091361C-5590-42B7-A1AC-33A049DA1C47}" destId="{5AAC6AF5-30B5-42A5-99A4-F1F128DE44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470D7-46E5-4705-8569-3B288E2ED987}">
      <dsp:nvSpPr>
        <dsp:cNvPr id="0" name=""/>
        <dsp:cNvSpPr/>
      </dsp:nvSpPr>
      <dsp:spPr>
        <a:xfrm>
          <a:off x="2909" y="847"/>
          <a:ext cx="8680981" cy="85909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Exception</a:t>
          </a:r>
          <a:endParaRPr lang="ca-ES" sz="3700" kern="1200" dirty="0"/>
        </a:p>
      </dsp:txBody>
      <dsp:txXfrm>
        <a:off x="28071" y="26009"/>
        <a:ext cx="8630657" cy="808773"/>
      </dsp:txXfrm>
    </dsp:sp>
    <dsp:sp modelId="{5F7892D1-7A20-4A0D-B504-9BD117C84B74}">
      <dsp:nvSpPr>
        <dsp:cNvPr id="0" name=""/>
        <dsp:cNvSpPr/>
      </dsp:nvSpPr>
      <dsp:spPr>
        <a:xfrm>
          <a:off x="11382" y="1005551"/>
          <a:ext cx="4983981" cy="859097"/>
        </a:xfrm>
        <a:prstGeom prst="roundRect">
          <a:avLst>
            <a:gd name="adj" fmla="val 10000"/>
          </a:avLst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ArithmeticError</a:t>
          </a:r>
          <a:endParaRPr lang="ca-ES" sz="2800" kern="1200" dirty="0"/>
        </a:p>
      </dsp:txBody>
      <dsp:txXfrm>
        <a:off x="36544" y="1030713"/>
        <a:ext cx="4933657" cy="808773"/>
      </dsp:txXfrm>
    </dsp:sp>
    <dsp:sp modelId="{890B7337-15A1-498D-AA8D-7969154EC28B}">
      <dsp:nvSpPr>
        <dsp:cNvPr id="0" name=""/>
        <dsp:cNvSpPr/>
      </dsp:nvSpPr>
      <dsp:spPr>
        <a:xfrm>
          <a:off x="11382" y="2010254"/>
          <a:ext cx="1399783" cy="8590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OverflowError</a:t>
          </a:r>
          <a:endParaRPr lang="ca-ES" sz="1600" kern="1200" dirty="0"/>
        </a:p>
      </dsp:txBody>
      <dsp:txXfrm>
        <a:off x="36544" y="2035416"/>
        <a:ext cx="1349459" cy="808773"/>
      </dsp:txXfrm>
    </dsp:sp>
    <dsp:sp modelId="{1A21D96B-1001-48E3-BD60-5AB227162D20}">
      <dsp:nvSpPr>
        <dsp:cNvPr id="0" name=""/>
        <dsp:cNvSpPr/>
      </dsp:nvSpPr>
      <dsp:spPr>
        <a:xfrm>
          <a:off x="1449526" y="2010254"/>
          <a:ext cx="1857110" cy="8590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FloatingPointError</a:t>
          </a:r>
          <a:endParaRPr lang="ca-ES" sz="1600" kern="1200" dirty="0"/>
        </a:p>
      </dsp:txBody>
      <dsp:txXfrm>
        <a:off x="1474688" y="2035416"/>
        <a:ext cx="1806786" cy="808773"/>
      </dsp:txXfrm>
    </dsp:sp>
    <dsp:sp modelId="{BA87955E-46D6-4D4C-920D-133DB400B072}">
      <dsp:nvSpPr>
        <dsp:cNvPr id="0" name=""/>
        <dsp:cNvSpPr/>
      </dsp:nvSpPr>
      <dsp:spPr>
        <a:xfrm>
          <a:off x="3344997" y="2010254"/>
          <a:ext cx="1650367" cy="8590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ZeroDivisionError</a:t>
          </a:r>
          <a:endParaRPr lang="ca-ES" sz="1600" kern="1200" dirty="0"/>
        </a:p>
      </dsp:txBody>
      <dsp:txXfrm>
        <a:off x="3370159" y="2035416"/>
        <a:ext cx="1600043" cy="808773"/>
      </dsp:txXfrm>
    </dsp:sp>
    <dsp:sp modelId="{B7616D79-E6B5-4D5D-9DEC-EDB379BDA841}">
      <dsp:nvSpPr>
        <dsp:cNvPr id="0" name=""/>
        <dsp:cNvSpPr/>
      </dsp:nvSpPr>
      <dsp:spPr>
        <a:xfrm>
          <a:off x="5072084" y="1005551"/>
          <a:ext cx="2530369" cy="85909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LookupError</a:t>
          </a:r>
          <a:endParaRPr lang="ca-ES" sz="2800" kern="1200" dirty="0"/>
        </a:p>
      </dsp:txBody>
      <dsp:txXfrm>
        <a:off x="5097246" y="1030713"/>
        <a:ext cx="2480045" cy="808773"/>
      </dsp:txXfrm>
    </dsp:sp>
    <dsp:sp modelId="{C4852BA4-ABDC-4066-8ED9-318261216F65}">
      <dsp:nvSpPr>
        <dsp:cNvPr id="0" name=""/>
        <dsp:cNvSpPr/>
      </dsp:nvSpPr>
      <dsp:spPr>
        <a:xfrm>
          <a:off x="5072084" y="2010254"/>
          <a:ext cx="1246004" cy="859097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IndexError</a:t>
          </a:r>
          <a:endParaRPr lang="ca-ES" sz="1600" kern="1200" dirty="0"/>
        </a:p>
      </dsp:txBody>
      <dsp:txXfrm>
        <a:off x="5097246" y="2035416"/>
        <a:ext cx="1195680" cy="808773"/>
      </dsp:txXfrm>
    </dsp:sp>
    <dsp:sp modelId="{462E853B-107D-463F-A83F-7F6E72BEF052}">
      <dsp:nvSpPr>
        <dsp:cNvPr id="0" name=""/>
        <dsp:cNvSpPr/>
      </dsp:nvSpPr>
      <dsp:spPr>
        <a:xfrm>
          <a:off x="6356449" y="2010254"/>
          <a:ext cx="1246004" cy="859097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KeyError</a:t>
          </a:r>
          <a:endParaRPr lang="ca-ES" sz="1600" kern="1200" dirty="0"/>
        </a:p>
      </dsp:txBody>
      <dsp:txXfrm>
        <a:off x="6381611" y="2035416"/>
        <a:ext cx="1195680" cy="808773"/>
      </dsp:txXfrm>
    </dsp:sp>
    <dsp:sp modelId="{755AA80A-2A86-4195-AA19-4D9B490BE650}">
      <dsp:nvSpPr>
        <dsp:cNvPr id="0" name=""/>
        <dsp:cNvSpPr/>
      </dsp:nvSpPr>
      <dsp:spPr>
        <a:xfrm>
          <a:off x="7679174" y="1005551"/>
          <a:ext cx="996242" cy="8590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…</a:t>
          </a:r>
          <a:endParaRPr lang="ca-ES" sz="2000" b="1" kern="1200" dirty="0"/>
        </a:p>
      </dsp:txBody>
      <dsp:txXfrm>
        <a:off x="7704336" y="1030713"/>
        <a:ext cx="945918" cy="808773"/>
      </dsp:txXfrm>
    </dsp:sp>
    <dsp:sp modelId="{26354FA3-949F-4C86-AFEB-A5126C4B5668}">
      <dsp:nvSpPr>
        <dsp:cNvPr id="0" name=""/>
        <dsp:cNvSpPr/>
      </dsp:nvSpPr>
      <dsp:spPr>
        <a:xfrm>
          <a:off x="7679174" y="2010254"/>
          <a:ext cx="447362" cy="8590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…</a:t>
          </a:r>
          <a:endParaRPr lang="ca-ES" sz="1800" b="1" kern="1200" dirty="0"/>
        </a:p>
      </dsp:txBody>
      <dsp:txXfrm>
        <a:off x="7692277" y="2023357"/>
        <a:ext cx="421156" cy="832891"/>
      </dsp:txXfrm>
    </dsp:sp>
    <dsp:sp modelId="{7722B1D2-15A9-47FF-8F51-24E762AA6034}">
      <dsp:nvSpPr>
        <dsp:cNvPr id="0" name=""/>
        <dsp:cNvSpPr/>
      </dsp:nvSpPr>
      <dsp:spPr>
        <a:xfrm>
          <a:off x="8164897" y="2010254"/>
          <a:ext cx="510519" cy="8590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…</a:t>
          </a:r>
          <a:endParaRPr lang="ca-ES" sz="1800" b="1" kern="1200" dirty="0"/>
        </a:p>
      </dsp:txBody>
      <dsp:txXfrm>
        <a:off x="8179850" y="2025207"/>
        <a:ext cx="480613" cy="82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566" y="1066800"/>
            <a:ext cx="83820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Exception handling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D649-8053-46B0-A5B5-B732C044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Assertions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D6DD29-30E7-438C-A728-440E90BA7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Assertions are sanity checks used to test the program. They are often used to check the pre-conditions of the functions and detect internal errors of the program, e.g.,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b="1" dirty="0">
                <a:latin typeface="Consolas" panose="020B0609020204030204" pitchFamily="49" charset="0"/>
              </a:rPr>
              <a:t> Kelvin2Fahrenheit(temperature: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000" b="1" dirty="0">
                <a:latin typeface="Consolas" panose="020B0609020204030204" pitchFamily="49" charset="0"/>
              </a:rPr>
              <a:t>) -&gt;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000" b="1" dirty="0">
                <a:latin typeface="Consolas" panose="020B0609020204030204" pitchFamily="49" charset="0"/>
              </a:rPr>
              <a:t>: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assert</a:t>
            </a:r>
            <a:r>
              <a:rPr lang="en-US" sz="2000" b="1" dirty="0">
                <a:latin typeface="Consolas" panose="020B0609020204030204" pitchFamily="49" charset="0"/>
              </a:rPr>
              <a:t> temperature &gt;= 0, 'Colder than absolute zero!'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b="1" dirty="0">
                <a:latin typeface="Consolas" panose="020B0609020204030204" pitchFamily="49" charset="0"/>
              </a:rPr>
              <a:t> (Temperature-273)*1.8+32</a:t>
            </a:r>
            <a:endParaRPr lang="en-US" sz="2400" b="1" dirty="0">
              <a:latin typeface="Consolas" panose="020B0609020204030204" pitchFamily="49" charset="0"/>
            </a:endParaRPr>
          </a:p>
          <a:p>
            <a:endParaRPr lang="en-US" sz="2400" dirty="0"/>
          </a:p>
          <a:p>
            <a:r>
              <a:rPr lang="en-US" sz="2400" dirty="0"/>
              <a:t>Assertions are not exceptions, but they raise an </a:t>
            </a:r>
            <a:r>
              <a:rPr lang="en-US" sz="2400" b="1" dirty="0" err="1">
                <a:latin typeface="Consolas" panose="020B0609020204030204" pitchFamily="49" charset="0"/>
              </a:rPr>
              <a:t>AssertionError</a:t>
            </a:r>
            <a:r>
              <a:rPr lang="en-US" sz="2400" dirty="0"/>
              <a:t> that can be caught by an exception handler.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4ED08-250E-4F9A-8FE4-37718EB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171EB-B479-4479-A54D-C638A8B2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F117C-90CD-4C29-9541-174F87AF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DA1E-A073-4A7B-8D79-B1B79658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26516-3422-4646-AFA3-8DFEF2707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/>
              <a:t>Use exceptions to maintain clean code and catch abnormal program executions at runtime</a:t>
            </a:r>
          </a:p>
          <a:p>
            <a:endParaRPr lang="en-US" dirty="0"/>
          </a:p>
          <a:p>
            <a:r>
              <a:rPr lang="en-US" dirty="0"/>
              <a:t>Use assertions for internal sanity-checks</a:t>
            </a:r>
          </a:p>
          <a:p>
            <a:endParaRPr lang="en-US" dirty="0"/>
          </a:p>
          <a:p>
            <a:r>
              <a:rPr lang="en-US" dirty="0"/>
              <a:t>Print informative error messages:</a:t>
            </a:r>
          </a:p>
          <a:p>
            <a:pPr lvl="1"/>
            <a:r>
              <a:rPr lang="en-US" dirty="0"/>
              <a:t>Non-informative message: </a:t>
            </a:r>
            <a:r>
              <a:rPr lang="en-US" i="1" dirty="0"/>
              <a:t>"Unexpected error"</a:t>
            </a:r>
          </a:p>
          <a:p>
            <a:pPr lvl="1"/>
            <a:r>
              <a:rPr lang="en-US" dirty="0"/>
              <a:t>Informative message: </a:t>
            </a:r>
            <a:r>
              <a:rPr lang="en-US" i="1" dirty="0"/>
              <a:t>"File abc.txt not found"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7438F-9B52-4EE9-B3BC-9E372556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D0AA-F4F9-4010-98C4-72CB08A1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0A99D-852C-4269-81D8-0284EC8C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F043-3F91-49B8-BD51-67B44DC59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Quadratic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EF94-54A2-425F-BF5F-4BF6DA44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</a:rPr>
              <a:t> math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quadratic_equation</a:t>
            </a:r>
            <a:r>
              <a:rPr lang="en-US" sz="2000" dirty="0">
                <a:latin typeface="Consolas" panose="020B0609020204030204" pitchFamily="49" charset="0"/>
              </a:rPr>
              <a:t>(file: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"""Reads three coefficients from a file and computes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the real roots of a quadratic equation"""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a, b, c = [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000" dirty="0">
                <a:latin typeface="Consolas" panose="020B0609020204030204" pitchFamily="49" charset="0"/>
              </a:rPr>
              <a:t>(x)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open</a:t>
            </a:r>
            <a:r>
              <a:rPr lang="en-US" sz="2000" dirty="0">
                <a:latin typeface="Consolas" panose="020B0609020204030204" pitchFamily="49" charset="0"/>
              </a:rPr>
              <a:t>(file).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readline</a:t>
            </a:r>
            <a:r>
              <a:rPr lang="en-US" sz="2000" dirty="0">
                <a:latin typeface="Consolas" panose="020B0609020204030204" pitchFamily="49" charset="0"/>
              </a:rPr>
              <a:t>().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split</a:t>
            </a:r>
            <a:r>
              <a:rPr lang="en-US" sz="2000" dirty="0">
                <a:latin typeface="Consolas" panose="020B0609020204030204" pitchFamily="49" charset="0"/>
              </a:rPr>
              <a:t>()]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discrim</a:t>
            </a:r>
            <a:r>
              <a:rPr lang="en-US" sz="2000" dirty="0">
                <a:latin typeface="Consolas" panose="020B0609020204030204" pitchFamily="49" charset="0"/>
              </a:rPr>
              <a:t> = b*b - 4*a*c   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discrim</a:t>
            </a:r>
            <a:r>
              <a:rPr lang="en-US" sz="2000" dirty="0">
                <a:latin typeface="Consolas" panose="020B0609020204030204" pitchFamily="49" charset="0"/>
              </a:rPr>
              <a:t> &lt; 0: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('The equation has no real roots!')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elif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discrim</a:t>
            </a:r>
            <a:r>
              <a:rPr lang="en-US" sz="2000" dirty="0">
                <a:latin typeface="Consolas" panose="020B0609020204030204" pitchFamily="49" charset="0"/>
              </a:rPr>
              <a:t> == 0: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root = -b / (2*a)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f'There</a:t>
            </a:r>
            <a:r>
              <a:rPr lang="en-US" sz="2000" dirty="0">
                <a:latin typeface="Consolas" panose="020B0609020204030204" pitchFamily="49" charset="0"/>
              </a:rPr>
              <a:t> is a double root at {root}')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math.sqrt</a:t>
            </a:r>
            <a:r>
              <a:rPr lang="en-US" sz="2000" dirty="0">
                <a:latin typeface="Consolas" panose="020B0609020204030204" pitchFamily="49" charset="0"/>
              </a:rPr>
              <a:t>(b*b - 4*a*c)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root1 = (-b +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) / (2*a)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root2 = (-b -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) / (2*a)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f'The</a:t>
            </a:r>
            <a:r>
              <a:rPr lang="en-US" sz="2000" dirty="0">
                <a:latin typeface="Consolas" panose="020B0609020204030204" pitchFamily="49" charset="0"/>
              </a:rPr>
              <a:t> solutions are: {root1}, {root2}')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</a:rPr>
              <a:t>quadratic_equation</a:t>
            </a:r>
            <a:r>
              <a:rPr lang="en-US" sz="2000" dirty="0">
                <a:latin typeface="Consolas" panose="020B0609020204030204" pitchFamily="49" charset="0"/>
              </a:rPr>
              <a:t>('coef.txt')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AEC1D-DE61-4DD7-B926-ACEC134C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AF000-8D45-4B68-83F1-81F55A2B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5D64-D9CD-4406-931D-9B715F98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9E137-758A-4884-BA20-955BAFAA2E7F}"/>
              </a:ext>
            </a:extLst>
          </p:cNvPr>
          <p:cNvSpPr txBox="1"/>
          <p:nvPr/>
        </p:nvSpPr>
        <p:spPr>
          <a:xfrm>
            <a:off x="268969" y="6280204"/>
            <a:ext cx="85702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Source: John </a:t>
            </a:r>
            <a:r>
              <a:rPr lang="en-US" sz="1400" dirty="0" err="1"/>
              <a:t>Zelle</a:t>
            </a:r>
            <a:r>
              <a:rPr lang="en-US" sz="1400" dirty="0"/>
              <a:t>, </a:t>
            </a:r>
            <a:r>
              <a:rPr lang="en-US" sz="1400" i="1" dirty="0"/>
              <a:t>Python programming: an introduction to Computer Science</a:t>
            </a:r>
            <a:r>
              <a:rPr lang="en-US" sz="1400" dirty="0"/>
              <a:t>, Franklin, Beedle &amp; Associates, 2004.</a:t>
            </a:r>
          </a:p>
        </p:txBody>
      </p:sp>
    </p:spTree>
    <p:extLst>
      <p:ext uri="{BB962C8B-B14F-4D97-AF65-F5344CB8AC3E}">
        <p14:creationId xmlns:p14="http://schemas.microsoft.com/office/powerpoint/2010/main" val="97668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33A0-7FBB-4ACA-8DA2-C02B9465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C743-C529-4557-8E42-8FC8A4AC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Very often programs are infested with </a:t>
            </a:r>
            <a:r>
              <a:rPr lang="en-US" b="1" dirty="0"/>
              <a:t>if</a:t>
            </a:r>
            <a:r>
              <a:rPr lang="en-US" dirty="0"/>
              <a:t> statements to detect errors and special cases that are produced at runtime.</a:t>
            </a:r>
          </a:p>
          <a:p>
            <a:endParaRPr lang="en-US" dirty="0"/>
          </a:p>
          <a:p>
            <a:r>
              <a:rPr lang="en-US" dirty="0"/>
              <a:t>It is very difficult to predict all the abnormal situations that can occur during the execution of a program. </a:t>
            </a:r>
          </a:p>
          <a:p>
            <a:endParaRPr lang="en-US" dirty="0"/>
          </a:p>
          <a:p>
            <a:r>
              <a:rPr lang="en-US" dirty="0"/>
              <a:t>Exception handling is a mechanism that allows to catch errors without messing up the code of the algorithm.</a:t>
            </a:r>
          </a:p>
          <a:p>
            <a:endParaRPr lang="en-US" dirty="0"/>
          </a:p>
          <a:p>
            <a:r>
              <a:rPr lang="en-US" dirty="0"/>
              <a:t>When an error occurs, and exception is raised, the flow of execution is broken and transferred to an exception handler.</a:t>
            </a:r>
          </a:p>
          <a:p>
            <a:endParaRPr lang="en-US" dirty="0"/>
          </a:p>
          <a:p>
            <a:r>
              <a:rPr lang="en-US" dirty="0"/>
              <a:t>Examples of exceptions: invalid input data, division by zero, square root of a negative number, overflow, file not found, index out-of-bounds, violation of the pre-condition of a function,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B7CD-9264-4EF6-AE81-AFDE8693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28137-44D7-4016-B99D-D923C5DD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6984-B1E9-4D86-89E5-4311018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2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AA2E-FB52-4D1E-8751-CE89DACE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Exceptions in Python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EACC29-1F8B-41BC-B84B-57201347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3657600"/>
          </a:xfrm>
        </p:spPr>
        <p:txBody>
          <a:bodyPr>
            <a:normAutofit/>
          </a:bodyPr>
          <a:lstStyle/>
          <a:p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err="1">
                <a:latin typeface="Consolas" panose="020B0609020204030204" pitchFamily="49" charset="0"/>
              </a:rPr>
              <a:t>quadratic_equation</a:t>
            </a:r>
            <a:r>
              <a:rPr lang="en-US" sz="1900" dirty="0">
                <a:latin typeface="Consolas" panose="020B0609020204030204" pitchFamily="49" charset="0"/>
              </a:rPr>
              <a:t>(file: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1900" dirty="0">
                <a:latin typeface="Consolas" panose="020B0609020204030204" pitchFamily="49" charset="0"/>
              </a:rPr>
              <a:t>) -&gt;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1900" dirty="0">
                <a:latin typeface="Consolas" panose="020B0609020204030204" pitchFamily="49" charset="0"/>
              </a:rPr>
              <a:t>: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"""Reads three coefficients from a file and computes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     the real roots of a quadratic equation"""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1900" dirty="0">
                <a:latin typeface="Consolas" panose="020B0609020204030204" pitchFamily="49" charset="0"/>
              </a:rPr>
              <a:t>: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a, b, c = [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900" dirty="0">
                <a:latin typeface="Consolas" panose="020B0609020204030204" pitchFamily="49" charset="0"/>
              </a:rPr>
              <a:t>(x)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900" dirty="0">
                <a:latin typeface="Consolas" panose="020B0609020204030204" pitchFamily="49" charset="0"/>
              </a:rPr>
              <a:t> x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in open</a:t>
            </a:r>
            <a:r>
              <a:rPr lang="en-US" sz="1900" dirty="0">
                <a:latin typeface="Consolas" panose="020B0609020204030204" pitchFamily="49" charset="0"/>
              </a:rPr>
              <a:t>(file).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readline</a:t>
            </a:r>
            <a:r>
              <a:rPr lang="en-US" sz="1900" dirty="0">
                <a:latin typeface="Consolas" panose="020B0609020204030204" pitchFamily="49" charset="0"/>
              </a:rPr>
              <a:t>().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split</a:t>
            </a:r>
            <a:r>
              <a:rPr lang="en-US" sz="1900" dirty="0">
                <a:latin typeface="Consolas" panose="020B0609020204030204" pitchFamily="49" charset="0"/>
              </a:rPr>
              <a:t>()]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</a:t>
            </a:r>
            <a:r>
              <a:rPr lang="en-US" sz="1900" dirty="0" err="1">
                <a:latin typeface="Consolas" panose="020B0609020204030204" pitchFamily="49" charset="0"/>
              </a:rPr>
              <a:t>discRoot</a:t>
            </a:r>
            <a:r>
              <a:rPr lang="en-US" sz="1900" dirty="0">
                <a:latin typeface="Consolas" panose="020B0609020204030204" pitchFamily="49" charset="0"/>
              </a:rPr>
              <a:t> = </a:t>
            </a:r>
            <a:r>
              <a:rPr lang="en-US" sz="1900" dirty="0" err="1">
                <a:latin typeface="Consolas" panose="020B0609020204030204" pitchFamily="49" charset="0"/>
              </a:rPr>
              <a:t>math.sqrt</a:t>
            </a:r>
            <a:r>
              <a:rPr lang="en-US" sz="1900" dirty="0">
                <a:latin typeface="Consolas" panose="020B0609020204030204" pitchFamily="49" charset="0"/>
              </a:rPr>
              <a:t>(b*b - 4*a*c)    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root1 = (-b + </a:t>
            </a:r>
            <a:r>
              <a:rPr lang="en-US" sz="1900" dirty="0" err="1">
                <a:latin typeface="Consolas" panose="020B0609020204030204" pitchFamily="49" charset="0"/>
              </a:rPr>
              <a:t>discRoot</a:t>
            </a:r>
            <a:r>
              <a:rPr lang="en-US" sz="1900" dirty="0">
                <a:latin typeface="Consolas" panose="020B0609020204030204" pitchFamily="49" charset="0"/>
              </a:rPr>
              <a:t>) / (2*a)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root2 = (-b - </a:t>
            </a:r>
            <a:r>
              <a:rPr lang="en-US" sz="1900" dirty="0" err="1">
                <a:latin typeface="Consolas" panose="020B0609020204030204" pitchFamily="49" charset="0"/>
              </a:rPr>
              <a:t>discRoot</a:t>
            </a:r>
            <a:r>
              <a:rPr lang="en-US" sz="1900" dirty="0">
                <a:latin typeface="Consolas" panose="020B0609020204030204" pitchFamily="49" charset="0"/>
              </a:rPr>
              <a:t>) / (2*a)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900" dirty="0">
                <a:latin typeface="Consolas" panose="020B0609020204030204" pitchFamily="49" charset="0"/>
              </a:rPr>
              <a:t>(</a:t>
            </a:r>
            <a:r>
              <a:rPr lang="en-US" sz="1900" dirty="0" err="1">
                <a:latin typeface="Consolas" panose="020B0609020204030204" pitchFamily="49" charset="0"/>
              </a:rPr>
              <a:t>f'The</a:t>
            </a:r>
            <a:r>
              <a:rPr lang="en-US" sz="1900" dirty="0">
                <a:latin typeface="Consolas" panose="020B0609020204030204" pitchFamily="49" charset="0"/>
              </a:rPr>
              <a:t> solutions are: {root1}, {root2}')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err="1">
                <a:latin typeface="Consolas" panose="020B0609020204030204" pitchFamily="49" charset="0"/>
              </a:rPr>
              <a:t>ValueError</a:t>
            </a:r>
            <a:r>
              <a:rPr lang="en-US" sz="1900" dirty="0">
                <a:latin typeface="Consolas" panose="020B0609020204030204" pitchFamily="49" charset="0"/>
              </a:rPr>
              <a:t>: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   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900" dirty="0">
                <a:latin typeface="Consolas" panose="020B0609020204030204" pitchFamily="49" charset="0"/>
              </a:rPr>
              <a:t>('No real roots')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C5BE3-5BEB-43DF-9173-EAAE0EB6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6B6D-B77C-470A-A388-BCD3B6F4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5FE7-357D-4F66-B191-4A889B00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833FD-D8A9-41D2-89C7-9885DFE2E71F}"/>
              </a:ext>
            </a:extLst>
          </p:cNvPr>
          <p:cNvSpPr txBox="1"/>
          <p:nvPr/>
        </p:nvSpPr>
        <p:spPr>
          <a:xfrm>
            <a:off x="2837448" y="990600"/>
            <a:ext cx="2864887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2000" b="1" dirty="0">
                <a:latin typeface="Consolas" panose="020B0609020204030204" pitchFamily="49" charset="0"/>
              </a:rPr>
              <a:t>: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&lt;body&gt;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2000" b="1" dirty="0">
                <a:latin typeface="Consolas" panose="020B0609020204030204" pitchFamily="49" charset="0"/>
              </a:rPr>
              <a:t> &lt;</a:t>
            </a:r>
            <a:r>
              <a:rPr lang="en-US" sz="2000" b="1" dirty="0" err="1">
                <a:latin typeface="Consolas" panose="020B0609020204030204" pitchFamily="49" charset="0"/>
              </a:rPr>
              <a:t>ErrorType</a:t>
            </a:r>
            <a:r>
              <a:rPr lang="en-US" sz="2000" b="1" dirty="0">
                <a:latin typeface="Consolas" panose="020B0609020204030204" pitchFamily="49" charset="0"/>
              </a:rPr>
              <a:t>&gt;:</a:t>
            </a:r>
            <a:br>
              <a:rPr lang="en-US" sz="2000" b="1" dirty="0">
                <a:latin typeface="Consolas" panose="020B0609020204030204" pitchFamily="49" charset="0"/>
              </a:rPr>
            </a:br>
            <a:r>
              <a:rPr lang="en-US" sz="2000" b="1" dirty="0">
                <a:latin typeface="Consolas" panose="020B0609020204030204" pitchFamily="49" charset="0"/>
              </a:rPr>
              <a:t>    &lt;handler&gt;</a:t>
            </a:r>
            <a:endParaRPr lang="en-US" sz="2000" b="1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9CE091-0A92-409A-96C2-97358722F87F}"/>
              </a:ext>
            </a:extLst>
          </p:cNvPr>
          <p:cNvSpPr txBox="1">
            <a:spLocks/>
          </p:cNvSpPr>
          <p:nvPr/>
        </p:nvSpPr>
        <p:spPr>
          <a:xfrm>
            <a:off x="533400" y="10668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61716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AA2E-FB52-4D1E-8751-CE89DACE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Exceptions in Python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EACC29-1F8B-41BC-B84B-57201347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2590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quadratic_equation</a:t>
            </a:r>
            <a:r>
              <a:rPr lang="en-US" sz="2000" dirty="0">
                <a:latin typeface="Consolas" panose="020B0609020204030204" pitchFamily="49" charset="0"/>
              </a:rPr>
              <a:t>(file: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2000" dirty="0">
                <a:latin typeface="Consolas" panose="020B0609020204030204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"""Reads three coefficients from a file and computes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      the real roots of a quadratic equation"""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a, b, c = [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2000" dirty="0">
                <a:latin typeface="Consolas" panose="020B0609020204030204" pitchFamily="49" charset="0"/>
              </a:rPr>
              <a:t>(x)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open</a:t>
            </a:r>
            <a:r>
              <a:rPr lang="en-US" sz="2000" dirty="0">
                <a:latin typeface="Consolas" panose="020B0609020204030204" pitchFamily="49" charset="0"/>
              </a:rPr>
              <a:t>(file).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readline</a:t>
            </a:r>
            <a:r>
              <a:rPr lang="en-US" sz="2000" dirty="0">
                <a:latin typeface="Consolas" panose="020B0609020204030204" pitchFamily="49" charset="0"/>
              </a:rPr>
              <a:t>().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split</a:t>
            </a:r>
            <a:r>
              <a:rPr lang="en-US" sz="2000" dirty="0">
                <a:latin typeface="Consolas" panose="020B0609020204030204" pitchFamily="49" charset="0"/>
              </a:rPr>
              <a:t>()]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math.sqrt</a:t>
            </a:r>
            <a:r>
              <a:rPr lang="en-US" sz="2000" dirty="0">
                <a:latin typeface="Consolas" panose="020B0609020204030204" pitchFamily="49" charset="0"/>
              </a:rPr>
              <a:t>(b*b - 4*a*c)   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root1 = (-b +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) / (2*a)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root2 = (-b -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) / (2*a)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f'The</a:t>
            </a:r>
            <a:r>
              <a:rPr lang="en-US" sz="2000" dirty="0">
                <a:latin typeface="Consolas" panose="020B0609020204030204" pitchFamily="49" charset="0"/>
              </a:rPr>
              <a:t> solutions are: {root1}, {root2}')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C5BE3-5BEB-43DF-9173-EAAE0EB6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6B6D-B77C-470A-A388-BCD3B6F4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5FE7-357D-4F66-B191-4A889B00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9CE091-0A92-409A-96C2-97358722F87F}"/>
              </a:ext>
            </a:extLst>
          </p:cNvPr>
          <p:cNvSpPr txBox="1">
            <a:spLocks/>
          </p:cNvSpPr>
          <p:nvPr/>
        </p:nvSpPr>
        <p:spPr>
          <a:xfrm>
            <a:off x="533400" y="10668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0073E5-0F67-4D59-995E-28EDD579A602}"/>
              </a:ext>
            </a:extLst>
          </p:cNvPr>
          <p:cNvSpPr txBox="1"/>
          <p:nvPr/>
        </p:nvSpPr>
        <p:spPr>
          <a:xfrm>
            <a:off x="1547096" y="929670"/>
            <a:ext cx="5440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if the exception is not caught?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AEA4027-BAC4-41CF-8C29-BC2074BA0D4A}"/>
              </a:ext>
            </a:extLst>
          </p:cNvPr>
          <p:cNvSpPr txBox="1">
            <a:spLocks/>
          </p:cNvSpPr>
          <p:nvPr/>
        </p:nvSpPr>
        <p:spPr>
          <a:xfrm>
            <a:off x="76200" y="4419600"/>
            <a:ext cx="8991600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onsolas" panose="020B0609020204030204" pitchFamily="49" charset="0"/>
              </a:rPr>
              <a:t>Traceback (innermost last):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File "&lt;stdin&gt;", line 1, in ?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File "quadratic.py", line 13, in ?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discRoot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math.sqrt</a:t>
            </a:r>
            <a:r>
              <a:rPr lang="en-US" sz="2000" dirty="0">
                <a:latin typeface="Consolas" panose="020B0609020204030204" pitchFamily="49" charset="0"/>
              </a:rPr>
              <a:t>(b*b - 4*a*c)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</a:rPr>
              <a:t>ValueError</a:t>
            </a:r>
            <a:r>
              <a:rPr lang="en-US" sz="2000" dirty="0">
                <a:latin typeface="Consolas" panose="020B0609020204030204" pitchFamily="49" charset="0"/>
              </a:rPr>
              <a:t>: math domain error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4FB0E3-7F8A-4E7E-89F8-82D34C307CBB}"/>
              </a:ext>
            </a:extLst>
          </p:cNvPr>
          <p:cNvSpPr txBox="1"/>
          <p:nvPr/>
        </p:nvSpPr>
        <p:spPr>
          <a:xfrm>
            <a:off x="341062" y="6063734"/>
            <a:ext cx="638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Unhandled exceptions are finally caught by the Python interpreter</a:t>
            </a:r>
          </a:p>
        </p:txBody>
      </p:sp>
    </p:spTree>
    <p:extLst>
      <p:ext uri="{BB962C8B-B14F-4D97-AF65-F5344CB8AC3E}">
        <p14:creationId xmlns:p14="http://schemas.microsoft.com/office/powerpoint/2010/main" val="194343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33A0-7FBB-4ACA-8DA2-C02B9465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C743-C529-4557-8E42-8FC8A4AC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199"/>
            <a:ext cx="8229600" cy="22860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When an exception is raised, the control is transferred to the innermost </a:t>
            </a:r>
            <a:r>
              <a:rPr lang="en-US" sz="2800" b="1" dirty="0"/>
              <a:t>try-except</a:t>
            </a:r>
            <a:r>
              <a:rPr lang="en-US" sz="2800" dirty="0"/>
              <a:t> statement than handles the exception.</a:t>
            </a:r>
          </a:p>
          <a:p>
            <a:endParaRPr lang="en-US" sz="2800" dirty="0"/>
          </a:p>
          <a:p>
            <a:r>
              <a:rPr lang="en-US" sz="2800" dirty="0"/>
              <a:t>There is an exception hierarchy: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B7CD-9264-4EF6-AE81-AFDE8693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28137-44D7-4016-B99D-D923C5DD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6984-B1E9-4D86-89E5-4311018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56E3CF2-C442-436C-8094-AD877D6CAB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751029"/>
              </p:ext>
            </p:extLst>
          </p:nvPr>
        </p:nvGraphicFramePr>
        <p:xfrm>
          <a:off x="304800" y="3505200"/>
          <a:ext cx="86868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01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33A0-7FBB-4ACA-8DA2-C02B9465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hierarchy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B7CD-9264-4EF6-AE81-AFDE8693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28137-44D7-4016-B99D-D923C5DD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6984-B1E9-4D86-89E5-4311018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9BB821-46EC-41B2-9378-C8F791408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751371"/>
            <a:ext cx="652462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6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AA2E-FB52-4D1E-8751-CE89DACE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multiple exceptions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EACC29-1F8B-41BC-B84B-57201347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quadratic_equation</a:t>
            </a:r>
            <a:r>
              <a:rPr lang="en-US" sz="1800" dirty="0">
                <a:latin typeface="Consolas" panose="020B0609020204030204" pitchFamily="49" charset="0"/>
              </a:rPr>
              <a:t>(file: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1800" dirty="0">
                <a:latin typeface="Consolas" panose="020B0609020204030204" pitchFamily="49" charset="0"/>
              </a:rPr>
              <a:t>) -&gt;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1800" dirty="0">
                <a:latin typeface="Consolas" panose="020B0609020204030204" pitchFamily="49" charset="0"/>
              </a:rPr>
              <a:t>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"""Reads three coefficients from a file and computes</a:t>
            </a:r>
            <a:b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      the real roots of a quadratic equation"""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1800" dirty="0">
                <a:latin typeface="Consolas" panose="020B0609020204030204" pitchFamily="49" charset="0"/>
              </a:rPr>
              <a:t>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a, b, c = [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800" dirty="0">
                <a:latin typeface="Consolas" panose="020B0609020204030204" pitchFamily="49" charset="0"/>
              </a:rPr>
              <a:t>(x)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latin typeface="Consolas" panose="020B0609020204030204" pitchFamily="49" charset="0"/>
              </a:rPr>
              <a:t> x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open</a:t>
            </a:r>
            <a:r>
              <a:rPr lang="en-US" sz="1800" dirty="0">
                <a:latin typeface="Consolas" panose="020B0609020204030204" pitchFamily="49" charset="0"/>
              </a:rPr>
              <a:t>(file).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readline</a:t>
            </a:r>
            <a:r>
              <a:rPr lang="en-US" sz="1800" dirty="0">
                <a:latin typeface="Consolas" panose="020B0609020204030204" pitchFamily="49" charset="0"/>
              </a:rPr>
              <a:t>().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split</a:t>
            </a:r>
            <a:r>
              <a:rPr lang="en-US" sz="1800" dirty="0">
                <a:latin typeface="Consolas" panose="020B0609020204030204" pitchFamily="49" charset="0"/>
              </a:rPr>
              <a:t>()]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</a:rPr>
              <a:t>discRoot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math.sqrt</a:t>
            </a:r>
            <a:r>
              <a:rPr lang="en-US" sz="1800" dirty="0">
                <a:latin typeface="Consolas" panose="020B0609020204030204" pitchFamily="49" charset="0"/>
              </a:rPr>
              <a:t>(b*b - 4*a*c)    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root1 = (-b + </a:t>
            </a:r>
            <a:r>
              <a:rPr lang="en-US" sz="1800" dirty="0" err="1">
                <a:latin typeface="Consolas" panose="020B0609020204030204" pitchFamily="49" charset="0"/>
              </a:rPr>
              <a:t>discRoot</a:t>
            </a:r>
            <a:r>
              <a:rPr lang="en-US" sz="1800" dirty="0">
                <a:latin typeface="Consolas" panose="020B0609020204030204" pitchFamily="49" charset="0"/>
              </a:rPr>
              <a:t>) / (2*a)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root2 = (-b - </a:t>
            </a:r>
            <a:r>
              <a:rPr lang="en-US" sz="1800" dirty="0" err="1">
                <a:latin typeface="Consolas" panose="020B0609020204030204" pitchFamily="49" charset="0"/>
              </a:rPr>
              <a:t>discRoot</a:t>
            </a:r>
            <a:r>
              <a:rPr lang="en-US" sz="1800" dirty="0">
                <a:latin typeface="Consolas" panose="020B0609020204030204" pitchFamily="49" charset="0"/>
              </a:rPr>
              <a:t>) / (2*a)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f'The</a:t>
            </a:r>
            <a:r>
              <a:rPr lang="en-US" sz="1800" dirty="0">
                <a:latin typeface="Consolas" panose="020B0609020204030204" pitchFamily="49" charset="0"/>
              </a:rPr>
              <a:t> solutions are: {root1}, {root2}')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ValueError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800" dirty="0">
                <a:latin typeface="Consolas" panose="020B0609020204030204" pitchFamily="49" charset="0"/>
              </a:rPr>
              <a:t> error: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1800" dirty="0">
                <a:latin typeface="Consolas" panose="020B0609020204030204" pitchFamily="49" charset="0"/>
              </a:rPr>
              <a:t>(error) == 'math domain error':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('No real roots.')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800" dirty="0">
                <a:latin typeface="Consolas" panose="020B0609020204030204" pitchFamily="49" charset="0"/>
              </a:rPr>
              <a:t>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('Wrong format for coefficients.')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FileNotFoundError</a:t>
            </a:r>
            <a:r>
              <a:rPr lang="en-US" sz="1800" dirty="0">
                <a:latin typeface="Consolas" panose="020B0609020204030204" pitchFamily="49" charset="0"/>
              </a:rPr>
              <a:t>: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f'File</a:t>
            </a:r>
            <a:r>
              <a:rPr lang="en-US" sz="1800" dirty="0">
                <a:latin typeface="Consolas" panose="020B0609020204030204" pitchFamily="49" charset="0"/>
              </a:rPr>
              <a:t> {file} could not be found.')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800" dirty="0">
                <a:latin typeface="Consolas" panose="020B0609020204030204" pitchFamily="49" charset="0"/>
              </a:rPr>
              <a:t>:  </a:t>
            </a:r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# something else, e.g., division by zero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('Something went wrong, sorry!')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C5BE3-5BEB-43DF-9173-EAAE0EB6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6B6D-B77C-470A-A388-BCD3B6F4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5FE7-357D-4F66-B191-4A889B00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9CE091-0A92-409A-96C2-97358722F87F}"/>
              </a:ext>
            </a:extLst>
          </p:cNvPr>
          <p:cNvSpPr txBox="1">
            <a:spLocks/>
          </p:cNvSpPr>
          <p:nvPr/>
        </p:nvSpPr>
        <p:spPr>
          <a:xfrm>
            <a:off x="533400" y="10668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77722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224B-A668-44B8-91FB-97404180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Raising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124B-C5BC-46EC-9678-A8737F59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14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The program itself can generate exceptions</a:t>
            </a:r>
          </a:p>
          <a:p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x &lt; 0: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raise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ValueError</a:t>
            </a:r>
            <a:r>
              <a:rPr lang="en-US" sz="2000" dirty="0">
                <a:latin typeface="Consolas" panose="020B0609020204030204" pitchFamily="49" charset="0"/>
              </a:rPr>
              <a:t>('No negative numbers allowed')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 not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isinstance</a:t>
            </a:r>
            <a:r>
              <a:rPr lang="en-US" sz="2000" dirty="0">
                <a:latin typeface="Consolas" panose="020B0609020204030204" pitchFamily="49" charset="0"/>
              </a:rPr>
              <a:t>(s,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raise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TypeError</a:t>
            </a:r>
            <a:r>
              <a:rPr lang="en-US" sz="2000" dirty="0">
                <a:latin typeface="Consolas" panose="020B0609020204030204" pitchFamily="49" charset="0"/>
              </a:rPr>
              <a:t>('A string is expected')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9436B-889E-403A-930E-38DD387E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Exception handling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4946-0F35-4DD5-92B5-C4DCD32B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F4BE3-202E-4FDB-BCC3-700962CE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F7B55-76D0-4E51-B4B4-DD9943270566}"/>
              </a:ext>
            </a:extLst>
          </p:cNvPr>
          <p:cNvSpPr txBox="1"/>
          <p:nvPr/>
        </p:nvSpPr>
        <p:spPr>
          <a:xfrm>
            <a:off x="359392" y="4269139"/>
            <a:ext cx="8327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Python allows user-defined exceptions using classes (not explained here), e.g.,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MyError</a:t>
            </a:r>
            <a:r>
              <a:rPr lang="en-US" sz="2000" b="1" dirty="0">
                <a:latin typeface="Consolas" panose="020B0609020204030204" pitchFamily="49" charset="0"/>
              </a:rPr>
              <a:t>(Exception):</a:t>
            </a:r>
            <a:br>
              <a:rPr lang="en-US" sz="2000" b="1" dirty="0"/>
            </a:br>
            <a:r>
              <a:rPr lang="en-US" sz="2000" b="1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4622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1245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Office Theme</vt:lpstr>
      <vt:lpstr>Exception handling</vt:lpstr>
      <vt:lpstr>Quadratic equation</vt:lpstr>
      <vt:lpstr>Exception handling</vt:lpstr>
      <vt:lpstr>Exceptions in Python</vt:lpstr>
      <vt:lpstr>Exceptions in Python</vt:lpstr>
      <vt:lpstr>Exception hierarchy</vt:lpstr>
      <vt:lpstr>Exception hierarchy</vt:lpstr>
      <vt:lpstr>Handling multiple exceptions</vt:lpstr>
      <vt:lpstr>Raising exceptions</vt:lpstr>
      <vt:lpstr>Assertions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1470</cp:revision>
  <dcterms:created xsi:type="dcterms:W3CDTF">2018-02-06T17:20:32Z</dcterms:created>
  <dcterms:modified xsi:type="dcterms:W3CDTF">2024-03-06T06:50:40Z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